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6"/>
  </p:notesMasterIdLst>
  <p:sldIdLst>
    <p:sldId id="867" r:id="rId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3457" autoAdjust="0"/>
  </p:normalViewPr>
  <p:slideViewPr>
    <p:cSldViewPr snapToGrid="0">
      <p:cViewPr varScale="1">
        <p:scale>
          <a:sx n="78" d="100"/>
          <a:sy n="78" d="100"/>
        </p:scale>
        <p:origin x="148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presProps" Target="pres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0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3F59B8-F100-481A-A4C5-B454E6B4F2F9}" type="datetimeFigureOut">
              <a:rPr lang="en-US" smtClean="0"/>
              <a:t>11/24/2022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A67610-BB7A-49C4-8D7C-5C01C93958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09358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Video link: https://</a:t>
            </a:r>
            <a:r>
              <a:rPr lang="en-US" dirty="0" err="1"/>
              <a:t>www.youtube.com</a:t>
            </a:r>
            <a:r>
              <a:rPr lang="en-US" dirty="0"/>
              <a:t>/</a:t>
            </a:r>
            <a:r>
              <a:rPr lang="en-US" dirty="0" err="1"/>
              <a:t>watch?v</a:t>
            </a:r>
            <a:r>
              <a:rPr lang="en-US" dirty="0"/>
              <a:t>=_-</a:t>
            </a:r>
            <a:r>
              <a:rPr lang="en-US" dirty="0" err="1"/>
              <a:t>skVpmoaGI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F8B3EF-4A4D-D645-8942-0F3D975C94C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18077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E654D2-E68A-4590-8E29-A598C4C5B3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9144000" cy="2955651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7010B29-8989-4A64-82FD-4E017AFC09F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295721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1228815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54A48F-07C5-43DF-A8C9-6DD4E68D14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D5D090E-BCC6-4F48-BA33-24757D50D43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733305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FEE751F-5A0E-4328-87A0-F897C05DBFD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1114097"/>
            <a:ext cx="2628900" cy="5062866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1E32817-E899-4D73-9BB6-876E006170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114097"/>
            <a:ext cx="7734300" cy="506286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086001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8_Image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" name="Picture 155">
            <a:extLst>
              <a:ext uri="{FF2B5EF4-FFF2-40B4-BE49-F238E27FC236}">
                <a16:creationId xmlns:a16="http://schemas.microsoft.com/office/drawing/2014/main" id="{2EC7B57A-67B8-1946-9E5A-6264D8026A6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11" y="0"/>
            <a:ext cx="12188389" cy="6858000"/>
          </a:xfrm>
          <a:prstGeom prst="rect">
            <a:avLst/>
          </a:prstGeom>
        </p:spPr>
      </p:pic>
      <p:sp>
        <p:nvSpPr>
          <p:cNvPr id="157" name="Title 1">
            <a:extLst>
              <a:ext uri="{FF2B5EF4-FFF2-40B4-BE49-F238E27FC236}">
                <a16:creationId xmlns:a16="http://schemas.microsoft.com/office/drawing/2014/main" id="{4113EAC7-6232-1740-836A-A3517607B6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58" name="Content Placeholder 2">
            <a:extLst>
              <a:ext uri="{FF2B5EF4-FFF2-40B4-BE49-F238E27FC236}">
                <a16:creationId xmlns:a16="http://schemas.microsoft.com/office/drawing/2014/main" id="{DCC15CCB-8046-A54B-BBC5-A8887AC80BC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10515599" cy="404383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159" name="Straight Connector 158">
            <a:extLst>
              <a:ext uri="{FF2B5EF4-FFF2-40B4-BE49-F238E27FC236}">
                <a16:creationId xmlns:a16="http://schemas.microsoft.com/office/drawing/2014/main" id="{A83586B3-D91E-F34A-9D99-8050EFDB0696}"/>
              </a:ext>
            </a:extLst>
          </p:cNvPr>
          <p:cNvCxnSpPr/>
          <p:nvPr userDrawn="1"/>
        </p:nvCxnSpPr>
        <p:spPr>
          <a:xfrm>
            <a:off x="838200" y="6117535"/>
            <a:ext cx="105156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0" name="TextBox 159">
            <a:extLst>
              <a:ext uri="{FF2B5EF4-FFF2-40B4-BE49-F238E27FC236}">
                <a16:creationId xmlns:a16="http://schemas.microsoft.com/office/drawing/2014/main" id="{63750B72-39B4-9C40-A2FA-34C3923B103A}"/>
              </a:ext>
            </a:extLst>
          </p:cNvPr>
          <p:cNvSpPr txBox="1"/>
          <p:nvPr userDrawn="1"/>
        </p:nvSpPr>
        <p:spPr>
          <a:xfrm>
            <a:off x="9156357" y="6301944"/>
            <a:ext cx="21974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solidFill>
                  <a:schemeClr val="bg1"/>
                </a:solidFill>
              </a:rPr>
              <a:t>#</a:t>
            </a:r>
            <a:r>
              <a:rPr lang="en-US" sz="1400" dirty="0" err="1">
                <a:solidFill>
                  <a:schemeClr val="bg1"/>
                </a:solidFill>
              </a:rPr>
              <a:t>UniversalHealth</a:t>
            </a:r>
            <a:endParaRPr lang="en-US" sz="1400" dirty="0">
              <a:solidFill>
                <a:schemeClr val="bg1"/>
              </a:solidFill>
            </a:endParaRPr>
          </a:p>
        </p:txBody>
      </p:sp>
      <p:grpSp>
        <p:nvGrpSpPr>
          <p:cNvPr id="161" name="Group 160">
            <a:extLst>
              <a:ext uri="{FF2B5EF4-FFF2-40B4-BE49-F238E27FC236}">
                <a16:creationId xmlns:a16="http://schemas.microsoft.com/office/drawing/2014/main" id="{6E774889-4F9A-5448-B213-4F07A44A1845}"/>
              </a:ext>
            </a:extLst>
          </p:cNvPr>
          <p:cNvGrpSpPr/>
          <p:nvPr userDrawn="1"/>
        </p:nvGrpSpPr>
        <p:grpSpPr>
          <a:xfrm>
            <a:off x="838200" y="6307650"/>
            <a:ext cx="3357949" cy="331271"/>
            <a:chOff x="2933700" y="2011363"/>
            <a:chExt cx="4006850" cy="395287"/>
          </a:xfrm>
          <a:solidFill>
            <a:schemeClr val="bg1"/>
          </a:solidFill>
        </p:grpSpPr>
        <p:sp>
          <p:nvSpPr>
            <p:cNvPr id="162" name="Freeform 1">
              <a:extLst>
                <a:ext uri="{FF2B5EF4-FFF2-40B4-BE49-F238E27FC236}">
                  <a16:creationId xmlns:a16="http://schemas.microsoft.com/office/drawing/2014/main" id="{F2557522-B76F-2048-855D-64232D24952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27775" y="2336800"/>
              <a:ext cx="53975" cy="66675"/>
            </a:xfrm>
            <a:custGeom>
              <a:avLst/>
              <a:gdLst>
                <a:gd name="T0" fmla="*/ 98 w 149"/>
                <a:gd name="T1" fmla="*/ 143 h 187"/>
                <a:gd name="T2" fmla="*/ 47 w 149"/>
                <a:gd name="T3" fmla="*/ 143 h 187"/>
                <a:gd name="T4" fmla="*/ 37 w 149"/>
                <a:gd name="T5" fmla="*/ 186 h 187"/>
                <a:gd name="T6" fmla="*/ 0 w 149"/>
                <a:gd name="T7" fmla="*/ 186 h 187"/>
                <a:gd name="T8" fmla="*/ 53 w 149"/>
                <a:gd name="T9" fmla="*/ 0 h 187"/>
                <a:gd name="T10" fmla="*/ 95 w 149"/>
                <a:gd name="T11" fmla="*/ 0 h 187"/>
                <a:gd name="T12" fmla="*/ 148 w 149"/>
                <a:gd name="T13" fmla="*/ 186 h 187"/>
                <a:gd name="T14" fmla="*/ 108 w 149"/>
                <a:gd name="T15" fmla="*/ 186 h 187"/>
                <a:gd name="T16" fmla="*/ 98 w 149"/>
                <a:gd name="T17" fmla="*/ 143 h 187"/>
                <a:gd name="T18" fmla="*/ 74 w 149"/>
                <a:gd name="T19" fmla="*/ 35 h 187"/>
                <a:gd name="T20" fmla="*/ 74 w 149"/>
                <a:gd name="T21" fmla="*/ 35 h 187"/>
                <a:gd name="T22" fmla="*/ 55 w 149"/>
                <a:gd name="T23" fmla="*/ 112 h 187"/>
                <a:gd name="T24" fmla="*/ 93 w 149"/>
                <a:gd name="T25" fmla="*/ 112 h 187"/>
                <a:gd name="T26" fmla="*/ 74 w 149"/>
                <a:gd name="T27" fmla="*/ 35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49" h="187">
                  <a:moveTo>
                    <a:pt x="98" y="143"/>
                  </a:moveTo>
                  <a:lnTo>
                    <a:pt x="47" y="143"/>
                  </a:lnTo>
                  <a:lnTo>
                    <a:pt x="37" y="186"/>
                  </a:lnTo>
                  <a:lnTo>
                    <a:pt x="0" y="186"/>
                  </a:lnTo>
                  <a:lnTo>
                    <a:pt x="53" y="0"/>
                  </a:lnTo>
                  <a:lnTo>
                    <a:pt x="95" y="0"/>
                  </a:lnTo>
                  <a:lnTo>
                    <a:pt x="148" y="186"/>
                  </a:lnTo>
                  <a:lnTo>
                    <a:pt x="108" y="186"/>
                  </a:lnTo>
                  <a:lnTo>
                    <a:pt x="98" y="143"/>
                  </a:lnTo>
                  <a:close/>
                  <a:moveTo>
                    <a:pt x="74" y="35"/>
                  </a:moveTo>
                  <a:lnTo>
                    <a:pt x="74" y="35"/>
                  </a:lnTo>
                  <a:lnTo>
                    <a:pt x="55" y="112"/>
                  </a:lnTo>
                  <a:lnTo>
                    <a:pt x="93" y="112"/>
                  </a:lnTo>
                  <a:lnTo>
                    <a:pt x="74" y="35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3" name="Freeform 2">
              <a:extLst>
                <a:ext uri="{FF2B5EF4-FFF2-40B4-BE49-F238E27FC236}">
                  <a16:creationId xmlns:a16="http://schemas.microsoft.com/office/drawing/2014/main" id="{9851F1ED-9DEA-DC42-AC24-97044527412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84925" y="2351088"/>
              <a:ext cx="60325" cy="50800"/>
            </a:xfrm>
            <a:custGeom>
              <a:avLst/>
              <a:gdLst>
                <a:gd name="T0" fmla="*/ 132 w 168"/>
                <a:gd name="T1" fmla="*/ 55 h 141"/>
                <a:gd name="T2" fmla="*/ 119 w 168"/>
                <a:gd name="T3" fmla="*/ 34 h 141"/>
                <a:gd name="T4" fmla="*/ 103 w 168"/>
                <a:gd name="T5" fmla="*/ 53 h 141"/>
                <a:gd name="T6" fmla="*/ 103 w 168"/>
                <a:gd name="T7" fmla="*/ 140 h 141"/>
                <a:gd name="T8" fmla="*/ 66 w 168"/>
                <a:gd name="T9" fmla="*/ 140 h 141"/>
                <a:gd name="T10" fmla="*/ 66 w 168"/>
                <a:gd name="T11" fmla="*/ 55 h 141"/>
                <a:gd name="T12" fmla="*/ 53 w 168"/>
                <a:gd name="T13" fmla="*/ 34 h 141"/>
                <a:gd name="T14" fmla="*/ 37 w 168"/>
                <a:gd name="T15" fmla="*/ 63 h 141"/>
                <a:gd name="T16" fmla="*/ 37 w 168"/>
                <a:gd name="T17" fmla="*/ 140 h 141"/>
                <a:gd name="T18" fmla="*/ 0 w 168"/>
                <a:gd name="T19" fmla="*/ 140 h 141"/>
                <a:gd name="T20" fmla="*/ 0 w 168"/>
                <a:gd name="T21" fmla="*/ 32 h 141"/>
                <a:gd name="T22" fmla="*/ 0 w 168"/>
                <a:gd name="T23" fmla="*/ 2 h 141"/>
                <a:gd name="T24" fmla="*/ 34 w 168"/>
                <a:gd name="T25" fmla="*/ 2 h 141"/>
                <a:gd name="T26" fmla="*/ 34 w 168"/>
                <a:gd name="T27" fmla="*/ 26 h 141"/>
                <a:gd name="T28" fmla="*/ 34 w 168"/>
                <a:gd name="T29" fmla="*/ 26 h 141"/>
                <a:gd name="T30" fmla="*/ 69 w 168"/>
                <a:gd name="T31" fmla="*/ 0 h 141"/>
                <a:gd name="T32" fmla="*/ 100 w 168"/>
                <a:gd name="T33" fmla="*/ 24 h 141"/>
                <a:gd name="T34" fmla="*/ 132 w 168"/>
                <a:gd name="T35" fmla="*/ 0 h 141"/>
                <a:gd name="T36" fmla="*/ 167 w 168"/>
                <a:gd name="T37" fmla="*/ 50 h 141"/>
                <a:gd name="T38" fmla="*/ 167 w 168"/>
                <a:gd name="T39" fmla="*/ 140 h 141"/>
                <a:gd name="T40" fmla="*/ 132 w 168"/>
                <a:gd name="T41" fmla="*/ 140 h 141"/>
                <a:gd name="T42" fmla="*/ 132 w 168"/>
                <a:gd name="T43" fmla="*/ 55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68" h="141">
                  <a:moveTo>
                    <a:pt x="132" y="55"/>
                  </a:moveTo>
                  <a:cubicBezTo>
                    <a:pt x="132" y="40"/>
                    <a:pt x="127" y="34"/>
                    <a:pt x="119" y="34"/>
                  </a:cubicBezTo>
                  <a:cubicBezTo>
                    <a:pt x="108" y="34"/>
                    <a:pt x="103" y="42"/>
                    <a:pt x="103" y="53"/>
                  </a:cubicBezTo>
                  <a:lnTo>
                    <a:pt x="103" y="140"/>
                  </a:lnTo>
                  <a:lnTo>
                    <a:pt x="66" y="140"/>
                  </a:lnTo>
                  <a:lnTo>
                    <a:pt x="66" y="55"/>
                  </a:lnTo>
                  <a:cubicBezTo>
                    <a:pt x="66" y="37"/>
                    <a:pt x="58" y="34"/>
                    <a:pt x="53" y="34"/>
                  </a:cubicBezTo>
                  <a:cubicBezTo>
                    <a:pt x="39" y="34"/>
                    <a:pt x="37" y="47"/>
                    <a:pt x="37" y="63"/>
                  </a:cubicBezTo>
                  <a:lnTo>
                    <a:pt x="37" y="140"/>
                  </a:lnTo>
                  <a:lnTo>
                    <a:pt x="0" y="140"/>
                  </a:lnTo>
                  <a:lnTo>
                    <a:pt x="0" y="32"/>
                  </a:lnTo>
                  <a:cubicBezTo>
                    <a:pt x="0" y="18"/>
                    <a:pt x="0" y="10"/>
                    <a:pt x="0" y="2"/>
                  </a:cubicBezTo>
                  <a:lnTo>
                    <a:pt x="34" y="2"/>
                  </a:lnTo>
                  <a:cubicBezTo>
                    <a:pt x="34" y="8"/>
                    <a:pt x="34" y="16"/>
                    <a:pt x="34" y="26"/>
                  </a:cubicBezTo>
                  <a:lnTo>
                    <a:pt x="34" y="26"/>
                  </a:lnTo>
                  <a:cubicBezTo>
                    <a:pt x="39" y="10"/>
                    <a:pt x="51" y="0"/>
                    <a:pt x="69" y="0"/>
                  </a:cubicBezTo>
                  <a:cubicBezTo>
                    <a:pt x="88" y="0"/>
                    <a:pt x="95" y="10"/>
                    <a:pt x="100" y="24"/>
                  </a:cubicBezTo>
                  <a:cubicBezTo>
                    <a:pt x="106" y="10"/>
                    <a:pt x="114" y="0"/>
                    <a:pt x="132" y="0"/>
                  </a:cubicBezTo>
                  <a:cubicBezTo>
                    <a:pt x="159" y="0"/>
                    <a:pt x="167" y="21"/>
                    <a:pt x="167" y="50"/>
                  </a:cubicBezTo>
                  <a:lnTo>
                    <a:pt x="167" y="140"/>
                  </a:lnTo>
                  <a:lnTo>
                    <a:pt x="132" y="140"/>
                  </a:lnTo>
                  <a:lnTo>
                    <a:pt x="132" y="55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" name="Freeform 3">
              <a:extLst>
                <a:ext uri="{FF2B5EF4-FFF2-40B4-BE49-F238E27FC236}">
                  <a16:creationId xmlns:a16="http://schemas.microsoft.com/office/drawing/2014/main" id="{0E7B079E-250E-8C4E-BB56-52AC78B934D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54775" y="2351088"/>
              <a:ext cx="38100" cy="52387"/>
            </a:xfrm>
            <a:custGeom>
              <a:avLst/>
              <a:gdLst>
                <a:gd name="T0" fmla="*/ 106 w 107"/>
                <a:gd name="T1" fmla="*/ 82 h 144"/>
                <a:gd name="T2" fmla="*/ 35 w 107"/>
                <a:gd name="T3" fmla="*/ 82 h 144"/>
                <a:gd name="T4" fmla="*/ 64 w 107"/>
                <a:gd name="T5" fmla="*/ 114 h 144"/>
                <a:gd name="T6" fmla="*/ 98 w 107"/>
                <a:gd name="T7" fmla="*/ 103 h 144"/>
                <a:gd name="T8" fmla="*/ 98 w 107"/>
                <a:gd name="T9" fmla="*/ 135 h 144"/>
                <a:gd name="T10" fmla="*/ 61 w 107"/>
                <a:gd name="T11" fmla="*/ 143 h 144"/>
                <a:gd name="T12" fmla="*/ 0 w 107"/>
                <a:gd name="T13" fmla="*/ 71 h 144"/>
                <a:gd name="T14" fmla="*/ 53 w 107"/>
                <a:gd name="T15" fmla="*/ 0 h 144"/>
                <a:gd name="T16" fmla="*/ 106 w 107"/>
                <a:gd name="T17" fmla="*/ 71 h 144"/>
                <a:gd name="T18" fmla="*/ 106 w 107"/>
                <a:gd name="T19" fmla="*/ 82 h 144"/>
                <a:gd name="T20" fmla="*/ 75 w 107"/>
                <a:gd name="T21" fmla="*/ 61 h 144"/>
                <a:gd name="T22" fmla="*/ 56 w 107"/>
                <a:gd name="T23" fmla="*/ 26 h 144"/>
                <a:gd name="T24" fmla="*/ 37 w 107"/>
                <a:gd name="T25" fmla="*/ 61 h 144"/>
                <a:gd name="T26" fmla="*/ 75 w 107"/>
                <a:gd name="T27" fmla="*/ 61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07" h="144">
                  <a:moveTo>
                    <a:pt x="106" y="82"/>
                  </a:moveTo>
                  <a:lnTo>
                    <a:pt x="35" y="82"/>
                  </a:lnTo>
                  <a:cubicBezTo>
                    <a:pt x="35" y="98"/>
                    <a:pt x="43" y="114"/>
                    <a:pt x="64" y="114"/>
                  </a:cubicBezTo>
                  <a:cubicBezTo>
                    <a:pt x="77" y="114"/>
                    <a:pt x="88" y="108"/>
                    <a:pt x="98" y="103"/>
                  </a:cubicBezTo>
                  <a:lnTo>
                    <a:pt x="98" y="135"/>
                  </a:lnTo>
                  <a:cubicBezTo>
                    <a:pt x="88" y="140"/>
                    <a:pt x="72" y="143"/>
                    <a:pt x="61" y="143"/>
                  </a:cubicBezTo>
                  <a:cubicBezTo>
                    <a:pt x="19" y="143"/>
                    <a:pt x="0" y="114"/>
                    <a:pt x="0" y="71"/>
                  </a:cubicBezTo>
                  <a:cubicBezTo>
                    <a:pt x="0" y="34"/>
                    <a:pt x="19" y="0"/>
                    <a:pt x="53" y="0"/>
                  </a:cubicBezTo>
                  <a:cubicBezTo>
                    <a:pt x="64" y="0"/>
                    <a:pt x="106" y="0"/>
                    <a:pt x="106" y="71"/>
                  </a:cubicBezTo>
                  <a:lnTo>
                    <a:pt x="106" y="82"/>
                  </a:lnTo>
                  <a:close/>
                  <a:moveTo>
                    <a:pt x="75" y="61"/>
                  </a:moveTo>
                  <a:cubicBezTo>
                    <a:pt x="75" y="42"/>
                    <a:pt x="72" y="26"/>
                    <a:pt x="56" y="26"/>
                  </a:cubicBezTo>
                  <a:cubicBezTo>
                    <a:pt x="37" y="26"/>
                    <a:pt x="37" y="53"/>
                    <a:pt x="37" y="61"/>
                  </a:cubicBezTo>
                  <a:lnTo>
                    <a:pt x="75" y="61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5" name="Freeform 4">
              <a:extLst>
                <a:ext uri="{FF2B5EF4-FFF2-40B4-BE49-F238E27FC236}">
                  <a16:creationId xmlns:a16="http://schemas.microsoft.com/office/drawing/2014/main" id="{0A30A9B4-7A43-434A-9C34-E52DAD88CC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99225" y="2351088"/>
              <a:ext cx="26988" cy="50800"/>
            </a:xfrm>
            <a:custGeom>
              <a:avLst/>
              <a:gdLst>
                <a:gd name="T0" fmla="*/ 0 w 76"/>
                <a:gd name="T1" fmla="*/ 32 h 141"/>
                <a:gd name="T2" fmla="*/ 0 w 76"/>
                <a:gd name="T3" fmla="*/ 2 h 141"/>
                <a:gd name="T4" fmla="*/ 35 w 76"/>
                <a:gd name="T5" fmla="*/ 2 h 141"/>
                <a:gd name="T6" fmla="*/ 35 w 76"/>
                <a:gd name="T7" fmla="*/ 26 h 141"/>
                <a:gd name="T8" fmla="*/ 35 w 76"/>
                <a:gd name="T9" fmla="*/ 26 h 141"/>
                <a:gd name="T10" fmla="*/ 69 w 76"/>
                <a:gd name="T11" fmla="*/ 0 h 141"/>
                <a:gd name="T12" fmla="*/ 75 w 76"/>
                <a:gd name="T13" fmla="*/ 0 h 141"/>
                <a:gd name="T14" fmla="*/ 75 w 76"/>
                <a:gd name="T15" fmla="*/ 40 h 141"/>
                <a:gd name="T16" fmla="*/ 61 w 76"/>
                <a:gd name="T17" fmla="*/ 37 h 141"/>
                <a:gd name="T18" fmla="*/ 38 w 76"/>
                <a:gd name="T19" fmla="*/ 79 h 141"/>
                <a:gd name="T20" fmla="*/ 38 w 76"/>
                <a:gd name="T21" fmla="*/ 140 h 141"/>
                <a:gd name="T22" fmla="*/ 0 w 76"/>
                <a:gd name="T23" fmla="*/ 140 h 141"/>
                <a:gd name="T24" fmla="*/ 0 w 76"/>
                <a:gd name="T25" fmla="*/ 32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6" h="141">
                  <a:moveTo>
                    <a:pt x="0" y="32"/>
                  </a:moveTo>
                  <a:cubicBezTo>
                    <a:pt x="0" y="18"/>
                    <a:pt x="0" y="10"/>
                    <a:pt x="0" y="2"/>
                  </a:cubicBezTo>
                  <a:lnTo>
                    <a:pt x="35" y="2"/>
                  </a:lnTo>
                  <a:cubicBezTo>
                    <a:pt x="35" y="10"/>
                    <a:pt x="35" y="18"/>
                    <a:pt x="35" y="26"/>
                  </a:cubicBezTo>
                  <a:lnTo>
                    <a:pt x="35" y="26"/>
                  </a:lnTo>
                  <a:cubicBezTo>
                    <a:pt x="43" y="10"/>
                    <a:pt x="48" y="0"/>
                    <a:pt x="69" y="0"/>
                  </a:cubicBezTo>
                  <a:lnTo>
                    <a:pt x="75" y="0"/>
                  </a:lnTo>
                  <a:lnTo>
                    <a:pt x="75" y="40"/>
                  </a:lnTo>
                  <a:cubicBezTo>
                    <a:pt x="72" y="40"/>
                    <a:pt x="67" y="37"/>
                    <a:pt x="61" y="37"/>
                  </a:cubicBezTo>
                  <a:cubicBezTo>
                    <a:pt x="40" y="37"/>
                    <a:pt x="38" y="58"/>
                    <a:pt x="38" y="79"/>
                  </a:cubicBezTo>
                  <a:lnTo>
                    <a:pt x="38" y="140"/>
                  </a:lnTo>
                  <a:lnTo>
                    <a:pt x="0" y="140"/>
                  </a:lnTo>
                  <a:lnTo>
                    <a:pt x="0" y="3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6" name="Freeform 5">
              <a:extLst>
                <a:ext uri="{FF2B5EF4-FFF2-40B4-BE49-F238E27FC236}">
                  <a16:creationId xmlns:a16="http://schemas.microsoft.com/office/drawing/2014/main" id="{A9C34143-5E87-304B-89A6-9FFD5B2CC7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32563" y="2330450"/>
              <a:ext cx="14287" cy="71438"/>
            </a:xfrm>
            <a:custGeom>
              <a:avLst/>
              <a:gdLst>
                <a:gd name="T0" fmla="*/ 0 w 38"/>
                <a:gd name="T1" fmla="*/ 0 h 199"/>
                <a:gd name="T2" fmla="*/ 37 w 38"/>
                <a:gd name="T3" fmla="*/ 0 h 199"/>
                <a:gd name="T4" fmla="*/ 37 w 38"/>
                <a:gd name="T5" fmla="*/ 37 h 199"/>
                <a:gd name="T6" fmla="*/ 0 w 38"/>
                <a:gd name="T7" fmla="*/ 37 h 199"/>
                <a:gd name="T8" fmla="*/ 0 w 38"/>
                <a:gd name="T9" fmla="*/ 0 h 199"/>
                <a:gd name="T10" fmla="*/ 0 w 38"/>
                <a:gd name="T11" fmla="*/ 60 h 199"/>
                <a:gd name="T12" fmla="*/ 37 w 38"/>
                <a:gd name="T13" fmla="*/ 60 h 199"/>
                <a:gd name="T14" fmla="*/ 37 w 38"/>
                <a:gd name="T15" fmla="*/ 198 h 199"/>
                <a:gd name="T16" fmla="*/ 0 w 38"/>
                <a:gd name="T17" fmla="*/ 198 h 199"/>
                <a:gd name="T18" fmla="*/ 0 w 38"/>
                <a:gd name="T19" fmla="*/ 60 h 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8" h="199">
                  <a:moveTo>
                    <a:pt x="0" y="0"/>
                  </a:moveTo>
                  <a:lnTo>
                    <a:pt x="37" y="0"/>
                  </a:lnTo>
                  <a:lnTo>
                    <a:pt x="37" y="37"/>
                  </a:lnTo>
                  <a:lnTo>
                    <a:pt x="0" y="37"/>
                  </a:lnTo>
                  <a:lnTo>
                    <a:pt x="0" y="0"/>
                  </a:lnTo>
                  <a:close/>
                  <a:moveTo>
                    <a:pt x="0" y="60"/>
                  </a:moveTo>
                  <a:lnTo>
                    <a:pt x="37" y="60"/>
                  </a:lnTo>
                  <a:lnTo>
                    <a:pt x="37" y="198"/>
                  </a:lnTo>
                  <a:lnTo>
                    <a:pt x="0" y="198"/>
                  </a:lnTo>
                  <a:lnTo>
                    <a:pt x="0" y="60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7" name="Freeform 6">
              <a:extLst>
                <a:ext uri="{FF2B5EF4-FFF2-40B4-BE49-F238E27FC236}">
                  <a16:creationId xmlns:a16="http://schemas.microsoft.com/office/drawing/2014/main" id="{9F51ABCF-FF22-C043-88B1-A360D009376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54788" y="2351088"/>
              <a:ext cx="31750" cy="52387"/>
            </a:xfrm>
            <a:custGeom>
              <a:avLst/>
              <a:gdLst>
                <a:gd name="T0" fmla="*/ 88 w 89"/>
                <a:gd name="T1" fmla="*/ 137 h 144"/>
                <a:gd name="T2" fmla="*/ 56 w 89"/>
                <a:gd name="T3" fmla="*/ 143 h 144"/>
                <a:gd name="T4" fmla="*/ 0 w 89"/>
                <a:gd name="T5" fmla="*/ 74 h 144"/>
                <a:gd name="T6" fmla="*/ 59 w 89"/>
                <a:gd name="T7" fmla="*/ 0 h 144"/>
                <a:gd name="T8" fmla="*/ 88 w 89"/>
                <a:gd name="T9" fmla="*/ 8 h 144"/>
                <a:gd name="T10" fmla="*/ 85 w 89"/>
                <a:gd name="T11" fmla="*/ 40 h 144"/>
                <a:gd name="T12" fmla="*/ 64 w 89"/>
                <a:gd name="T13" fmla="*/ 34 h 144"/>
                <a:gd name="T14" fmla="*/ 37 w 89"/>
                <a:gd name="T15" fmla="*/ 74 h 144"/>
                <a:gd name="T16" fmla="*/ 67 w 89"/>
                <a:gd name="T17" fmla="*/ 114 h 144"/>
                <a:gd name="T18" fmla="*/ 88 w 89"/>
                <a:gd name="T19" fmla="*/ 108 h 144"/>
                <a:gd name="T20" fmla="*/ 88 w 89"/>
                <a:gd name="T21" fmla="*/ 137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9" h="144">
                  <a:moveTo>
                    <a:pt x="88" y="137"/>
                  </a:moveTo>
                  <a:cubicBezTo>
                    <a:pt x="77" y="140"/>
                    <a:pt x="67" y="143"/>
                    <a:pt x="56" y="143"/>
                  </a:cubicBezTo>
                  <a:cubicBezTo>
                    <a:pt x="8" y="143"/>
                    <a:pt x="0" y="98"/>
                    <a:pt x="0" y="74"/>
                  </a:cubicBezTo>
                  <a:cubicBezTo>
                    <a:pt x="0" y="32"/>
                    <a:pt x="22" y="0"/>
                    <a:pt x="59" y="0"/>
                  </a:cubicBezTo>
                  <a:cubicBezTo>
                    <a:pt x="72" y="0"/>
                    <a:pt x="77" y="2"/>
                    <a:pt x="88" y="8"/>
                  </a:cubicBezTo>
                  <a:lnTo>
                    <a:pt x="85" y="40"/>
                  </a:lnTo>
                  <a:cubicBezTo>
                    <a:pt x="77" y="37"/>
                    <a:pt x="72" y="34"/>
                    <a:pt x="64" y="34"/>
                  </a:cubicBezTo>
                  <a:cubicBezTo>
                    <a:pt x="37" y="34"/>
                    <a:pt x="37" y="69"/>
                    <a:pt x="37" y="74"/>
                  </a:cubicBezTo>
                  <a:cubicBezTo>
                    <a:pt x="37" y="103"/>
                    <a:pt x="53" y="114"/>
                    <a:pt x="67" y="114"/>
                  </a:cubicBezTo>
                  <a:cubicBezTo>
                    <a:pt x="75" y="114"/>
                    <a:pt x="80" y="111"/>
                    <a:pt x="88" y="108"/>
                  </a:cubicBezTo>
                  <a:lnTo>
                    <a:pt x="88" y="137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8" name="Freeform 7">
              <a:extLst>
                <a:ext uri="{FF2B5EF4-FFF2-40B4-BE49-F238E27FC236}">
                  <a16:creationId xmlns:a16="http://schemas.microsoft.com/office/drawing/2014/main" id="{47EF9867-5212-1C49-9F8B-3B80D0EDBB3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91300" y="2352675"/>
              <a:ext cx="38100" cy="52388"/>
            </a:xfrm>
            <a:custGeom>
              <a:avLst/>
              <a:gdLst>
                <a:gd name="T0" fmla="*/ 10 w 104"/>
                <a:gd name="T1" fmla="*/ 8 h 144"/>
                <a:gd name="T2" fmla="*/ 50 w 104"/>
                <a:gd name="T3" fmla="*/ 0 h 144"/>
                <a:gd name="T4" fmla="*/ 103 w 104"/>
                <a:gd name="T5" fmla="*/ 51 h 144"/>
                <a:gd name="T6" fmla="*/ 103 w 104"/>
                <a:gd name="T7" fmla="*/ 101 h 144"/>
                <a:gd name="T8" fmla="*/ 103 w 104"/>
                <a:gd name="T9" fmla="*/ 141 h 144"/>
                <a:gd name="T10" fmla="*/ 69 w 104"/>
                <a:gd name="T11" fmla="*/ 141 h 144"/>
                <a:gd name="T12" fmla="*/ 69 w 104"/>
                <a:gd name="T13" fmla="*/ 122 h 144"/>
                <a:gd name="T14" fmla="*/ 37 w 104"/>
                <a:gd name="T15" fmla="*/ 143 h 144"/>
                <a:gd name="T16" fmla="*/ 0 w 104"/>
                <a:gd name="T17" fmla="*/ 101 h 144"/>
                <a:gd name="T18" fmla="*/ 58 w 104"/>
                <a:gd name="T19" fmla="*/ 53 h 144"/>
                <a:gd name="T20" fmla="*/ 69 w 104"/>
                <a:gd name="T21" fmla="*/ 53 h 144"/>
                <a:gd name="T22" fmla="*/ 47 w 104"/>
                <a:gd name="T23" fmla="*/ 27 h 144"/>
                <a:gd name="T24" fmla="*/ 13 w 104"/>
                <a:gd name="T25" fmla="*/ 40 h 144"/>
                <a:gd name="T26" fmla="*/ 10 w 104"/>
                <a:gd name="T27" fmla="*/ 8 h 144"/>
                <a:gd name="T28" fmla="*/ 31 w 104"/>
                <a:gd name="T29" fmla="*/ 96 h 144"/>
                <a:gd name="T30" fmla="*/ 47 w 104"/>
                <a:gd name="T31" fmla="*/ 114 h 144"/>
                <a:gd name="T32" fmla="*/ 69 w 104"/>
                <a:gd name="T33" fmla="*/ 80 h 144"/>
                <a:gd name="T34" fmla="*/ 69 w 104"/>
                <a:gd name="T35" fmla="*/ 72 h 144"/>
                <a:gd name="T36" fmla="*/ 31 w 104"/>
                <a:gd name="T37" fmla="*/ 96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4" h="144">
                  <a:moveTo>
                    <a:pt x="10" y="8"/>
                  </a:moveTo>
                  <a:cubicBezTo>
                    <a:pt x="21" y="6"/>
                    <a:pt x="37" y="0"/>
                    <a:pt x="50" y="0"/>
                  </a:cubicBezTo>
                  <a:cubicBezTo>
                    <a:pt x="92" y="0"/>
                    <a:pt x="103" y="22"/>
                    <a:pt x="103" y="51"/>
                  </a:cubicBezTo>
                  <a:lnTo>
                    <a:pt x="103" y="101"/>
                  </a:lnTo>
                  <a:lnTo>
                    <a:pt x="103" y="141"/>
                  </a:lnTo>
                  <a:lnTo>
                    <a:pt x="69" y="141"/>
                  </a:lnTo>
                  <a:lnTo>
                    <a:pt x="69" y="122"/>
                  </a:lnTo>
                  <a:cubicBezTo>
                    <a:pt x="66" y="130"/>
                    <a:pt x="53" y="143"/>
                    <a:pt x="37" y="143"/>
                  </a:cubicBezTo>
                  <a:cubicBezTo>
                    <a:pt x="16" y="143"/>
                    <a:pt x="0" y="128"/>
                    <a:pt x="0" y="101"/>
                  </a:cubicBezTo>
                  <a:cubicBezTo>
                    <a:pt x="0" y="56"/>
                    <a:pt x="47" y="53"/>
                    <a:pt x="58" y="53"/>
                  </a:cubicBezTo>
                  <a:lnTo>
                    <a:pt x="69" y="53"/>
                  </a:lnTo>
                  <a:cubicBezTo>
                    <a:pt x="69" y="27"/>
                    <a:pt x="53" y="27"/>
                    <a:pt x="47" y="27"/>
                  </a:cubicBezTo>
                  <a:cubicBezTo>
                    <a:pt x="39" y="27"/>
                    <a:pt x="29" y="30"/>
                    <a:pt x="13" y="40"/>
                  </a:cubicBezTo>
                  <a:lnTo>
                    <a:pt x="10" y="8"/>
                  </a:lnTo>
                  <a:close/>
                  <a:moveTo>
                    <a:pt x="31" y="96"/>
                  </a:moveTo>
                  <a:cubicBezTo>
                    <a:pt x="31" y="114"/>
                    <a:pt x="45" y="114"/>
                    <a:pt x="47" y="114"/>
                  </a:cubicBezTo>
                  <a:cubicBezTo>
                    <a:pt x="50" y="114"/>
                    <a:pt x="69" y="114"/>
                    <a:pt x="69" y="80"/>
                  </a:cubicBezTo>
                  <a:lnTo>
                    <a:pt x="69" y="72"/>
                  </a:lnTo>
                  <a:cubicBezTo>
                    <a:pt x="55" y="72"/>
                    <a:pt x="31" y="72"/>
                    <a:pt x="31" y="96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9" name="Freeform 8">
              <a:extLst>
                <a:ext uri="{FF2B5EF4-FFF2-40B4-BE49-F238E27FC236}">
                  <a16:creationId xmlns:a16="http://schemas.microsoft.com/office/drawing/2014/main" id="{D96CD556-E9DD-E047-A50B-9CAB90F3540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34163" y="2351088"/>
              <a:ext cx="31750" cy="52387"/>
            </a:xfrm>
            <a:custGeom>
              <a:avLst/>
              <a:gdLst>
                <a:gd name="T0" fmla="*/ 79 w 86"/>
                <a:gd name="T1" fmla="*/ 37 h 144"/>
                <a:gd name="T2" fmla="*/ 50 w 86"/>
                <a:gd name="T3" fmla="*/ 29 h 144"/>
                <a:gd name="T4" fmla="*/ 37 w 86"/>
                <a:gd name="T5" fmla="*/ 40 h 144"/>
                <a:gd name="T6" fmla="*/ 61 w 86"/>
                <a:gd name="T7" fmla="*/ 61 h 144"/>
                <a:gd name="T8" fmla="*/ 85 w 86"/>
                <a:gd name="T9" fmla="*/ 100 h 144"/>
                <a:gd name="T10" fmla="*/ 40 w 86"/>
                <a:gd name="T11" fmla="*/ 143 h 144"/>
                <a:gd name="T12" fmla="*/ 0 w 86"/>
                <a:gd name="T13" fmla="*/ 135 h 144"/>
                <a:gd name="T14" fmla="*/ 0 w 86"/>
                <a:gd name="T15" fmla="*/ 103 h 144"/>
                <a:gd name="T16" fmla="*/ 29 w 86"/>
                <a:gd name="T17" fmla="*/ 114 h 144"/>
                <a:gd name="T18" fmla="*/ 47 w 86"/>
                <a:gd name="T19" fmla="*/ 100 h 144"/>
                <a:gd name="T20" fmla="*/ 24 w 86"/>
                <a:gd name="T21" fmla="*/ 85 h 144"/>
                <a:gd name="T22" fmla="*/ 0 w 86"/>
                <a:gd name="T23" fmla="*/ 42 h 144"/>
                <a:gd name="T24" fmla="*/ 45 w 86"/>
                <a:gd name="T25" fmla="*/ 0 h 144"/>
                <a:gd name="T26" fmla="*/ 79 w 86"/>
                <a:gd name="T27" fmla="*/ 5 h 144"/>
                <a:gd name="T28" fmla="*/ 79 w 86"/>
                <a:gd name="T29" fmla="*/ 37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6" h="144">
                  <a:moveTo>
                    <a:pt x="79" y="37"/>
                  </a:moveTo>
                  <a:cubicBezTo>
                    <a:pt x="69" y="32"/>
                    <a:pt x="61" y="29"/>
                    <a:pt x="50" y="29"/>
                  </a:cubicBezTo>
                  <a:cubicBezTo>
                    <a:pt x="40" y="29"/>
                    <a:pt x="37" y="34"/>
                    <a:pt x="37" y="40"/>
                  </a:cubicBezTo>
                  <a:cubicBezTo>
                    <a:pt x="37" y="47"/>
                    <a:pt x="42" y="50"/>
                    <a:pt x="61" y="61"/>
                  </a:cubicBezTo>
                  <a:cubicBezTo>
                    <a:pt x="74" y="66"/>
                    <a:pt x="85" y="74"/>
                    <a:pt x="85" y="100"/>
                  </a:cubicBezTo>
                  <a:cubicBezTo>
                    <a:pt x="85" y="132"/>
                    <a:pt x="63" y="143"/>
                    <a:pt x="40" y="143"/>
                  </a:cubicBezTo>
                  <a:cubicBezTo>
                    <a:pt x="29" y="143"/>
                    <a:pt x="13" y="140"/>
                    <a:pt x="0" y="135"/>
                  </a:cubicBezTo>
                  <a:lnTo>
                    <a:pt x="0" y="103"/>
                  </a:lnTo>
                  <a:cubicBezTo>
                    <a:pt x="8" y="108"/>
                    <a:pt x="18" y="114"/>
                    <a:pt x="29" y="114"/>
                  </a:cubicBezTo>
                  <a:cubicBezTo>
                    <a:pt x="45" y="114"/>
                    <a:pt x="47" y="105"/>
                    <a:pt x="47" y="100"/>
                  </a:cubicBezTo>
                  <a:cubicBezTo>
                    <a:pt x="47" y="94"/>
                    <a:pt x="37" y="92"/>
                    <a:pt x="24" y="85"/>
                  </a:cubicBezTo>
                  <a:cubicBezTo>
                    <a:pt x="10" y="79"/>
                    <a:pt x="0" y="66"/>
                    <a:pt x="0" y="42"/>
                  </a:cubicBezTo>
                  <a:cubicBezTo>
                    <a:pt x="0" y="26"/>
                    <a:pt x="8" y="0"/>
                    <a:pt x="45" y="0"/>
                  </a:cubicBezTo>
                  <a:cubicBezTo>
                    <a:pt x="61" y="0"/>
                    <a:pt x="71" y="2"/>
                    <a:pt x="79" y="5"/>
                  </a:cubicBezTo>
                  <a:lnTo>
                    <a:pt x="79" y="37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0" name="Freeform 9">
              <a:extLst>
                <a:ext uri="{FF2B5EF4-FFF2-40B4-BE49-F238E27FC236}">
                  <a16:creationId xmlns:a16="http://schemas.microsoft.com/office/drawing/2014/main" id="{D1B7A54E-C4E6-1C43-A653-F8F927CBAF3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27775" y="2298700"/>
              <a:ext cx="612775" cy="7938"/>
            </a:xfrm>
            <a:custGeom>
              <a:avLst/>
              <a:gdLst>
                <a:gd name="T0" fmla="*/ 851 w 1703"/>
                <a:gd name="T1" fmla="*/ 19 h 20"/>
                <a:gd name="T2" fmla="*/ 0 w 1703"/>
                <a:gd name="T3" fmla="*/ 19 h 20"/>
                <a:gd name="T4" fmla="*/ 0 w 1703"/>
                <a:gd name="T5" fmla="*/ 0 h 20"/>
                <a:gd name="T6" fmla="*/ 1702 w 1703"/>
                <a:gd name="T7" fmla="*/ 0 h 20"/>
                <a:gd name="T8" fmla="*/ 1702 w 1703"/>
                <a:gd name="T9" fmla="*/ 19 h 20"/>
                <a:gd name="T10" fmla="*/ 851 w 1703"/>
                <a:gd name="T11" fmla="*/ 19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703" h="20">
                  <a:moveTo>
                    <a:pt x="851" y="19"/>
                  </a:moveTo>
                  <a:lnTo>
                    <a:pt x="0" y="19"/>
                  </a:lnTo>
                  <a:lnTo>
                    <a:pt x="0" y="0"/>
                  </a:lnTo>
                  <a:lnTo>
                    <a:pt x="1702" y="0"/>
                  </a:lnTo>
                  <a:lnTo>
                    <a:pt x="1702" y="19"/>
                  </a:lnTo>
                  <a:lnTo>
                    <a:pt x="851" y="19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1" name="Freeform 10">
              <a:extLst>
                <a:ext uri="{FF2B5EF4-FFF2-40B4-BE49-F238E27FC236}">
                  <a16:creationId xmlns:a16="http://schemas.microsoft.com/office/drawing/2014/main" id="{BBCB4CAF-C5A2-3A47-B64F-5C106D21C1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57888" y="2371725"/>
              <a:ext cx="17462" cy="31750"/>
            </a:xfrm>
            <a:custGeom>
              <a:avLst/>
              <a:gdLst>
                <a:gd name="T0" fmla="*/ 3 w 49"/>
                <a:gd name="T1" fmla="*/ 0 h 89"/>
                <a:gd name="T2" fmla="*/ 24 w 49"/>
                <a:gd name="T3" fmla="*/ 0 h 89"/>
                <a:gd name="T4" fmla="*/ 45 w 49"/>
                <a:gd name="T5" fmla="*/ 22 h 89"/>
                <a:gd name="T6" fmla="*/ 32 w 49"/>
                <a:gd name="T7" fmla="*/ 43 h 89"/>
                <a:gd name="T8" fmla="*/ 32 w 49"/>
                <a:gd name="T9" fmla="*/ 43 h 89"/>
                <a:gd name="T10" fmla="*/ 40 w 49"/>
                <a:gd name="T11" fmla="*/ 53 h 89"/>
                <a:gd name="T12" fmla="*/ 48 w 49"/>
                <a:gd name="T13" fmla="*/ 85 h 89"/>
                <a:gd name="T14" fmla="*/ 35 w 49"/>
                <a:gd name="T15" fmla="*/ 85 h 89"/>
                <a:gd name="T16" fmla="*/ 27 w 49"/>
                <a:gd name="T17" fmla="*/ 59 h 89"/>
                <a:gd name="T18" fmla="*/ 16 w 49"/>
                <a:gd name="T19" fmla="*/ 51 h 89"/>
                <a:gd name="T20" fmla="*/ 14 w 49"/>
                <a:gd name="T21" fmla="*/ 51 h 89"/>
                <a:gd name="T22" fmla="*/ 14 w 49"/>
                <a:gd name="T23" fmla="*/ 88 h 89"/>
                <a:gd name="T24" fmla="*/ 0 w 49"/>
                <a:gd name="T25" fmla="*/ 88 h 89"/>
                <a:gd name="T26" fmla="*/ 3 w 49"/>
                <a:gd name="T27" fmla="*/ 0 h 89"/>
                <a:gd name="T28" fmla="*/ 22 w 49"/>
                <a:gd name="T29" fmla="*/ 37 h 89"/>
                <a:gd name="T30" fmla="*/ 32 w 49"/>
                <a:gd name="T31" fmla="*/ 24 h 89"/>
                <a:gd name="T32" fmla="*/ 22 w 49"/>
                <a:gd name="T33" fmla="*/ 11 h 89"/>
                <a:gd name="T34" fmla="*/ 16 w 49"/>
                <a:gd name="T35" fmla="*/ 11 h 89"/>
                <a:gd name="T36" fmla="*/ 16 w 49"/>
                <a:gd name="T37" fmla="*/ 35 h 89"/>
                <a:gd name="T38" fmla="*/ 22 w 49"/>
                <a:gd name="T39" fmla="*/ 35 h 89"/>
                <a:gd name="T40" fmla="*/ 22 w 49"/>
                <a:gd name="T41" fmla="*/ 37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9" h="89">
                  <a:moveTo>
                    <a:pt x="3" y="0"/>
                  </a:moveTo>
                  <a:lnTo>
                    <a:pt x="24" y="0"/>
                  </a:lnTo>
                  <a:cubicBezTo>
                    <a:pt x="37" y="0"/>
                    <a:pt x="45" y="8"/>
                    <a:pt x="45" y="22"/>
                  </a:cubicBezTo>
                  <a:cubicBezTo>
                    <a:pt x="45" y="32"/>
                    <a:pt x="40" y="40"/>
                    <a:pt x="32" y="43"/>
                  </a:cubicBezTo>
                  <a:lnTo>
                    <a:pt x="32" y="43"/>
                  </a:lnTo>
                  <a:cubicBezTo>
                    <a:pt x="35" y="43"/>
                    <a:pt x="37" y="45"/>
                    <a:pt x="40" y="53"/>
                  </a:cubicBezTo>
                  <a:lnTo>
                    <a:pt x="48" y="85"/>
                  </a:lnTo>
                  <a:lnTo>
                    <a:pt x="35" y="85"/>
                  </a:lnTo>
                  <a:lnTo>
                    <a:pt x="27" y="59"/>
                  </a:lnTo>
                  <a:cubicBezTo>
                    <a:pt x="24" y="51"/>
                    <a:pt x="22" y="51"/>
                    <a:pt x="16" y="51"/>
                  </a:cubicBezTo>
                  <a:lnTo>
                    <a:pt x="14" y="51"/>
                  </a:lnTo>
                  <a:lnTo>
                    <a:pt x="14" y="88"/>
                  </a:lnTo>
                  <a:lnTo>
                    <a:pt x="0" y="88"/>
                  </a:lnTo>
                  <a:lnTo>
                    <a:pt x="3" y="0"/>
                  </a:lnTo>
                  <a:close/>
                  <a:moveTo>
                    <a:pt x="22" y="37"/>
                  </a:moveTo>
                  <a:cubicBezTo>
                    <a:pt x="30" y="37"/>
                    <a:pt x="32" y="32"/>
                    <a:pt x="32" y="24"/>
                  </a:cubicBezTo>
                  <a:cubicBezTo>
                    <a:pt x="32" y="14"/>
                    <a:pt x="27" y="11"/>
                    <a:pt x="22" y="11"/>
                  </a:cubicBezTo>
                  <a:lnTo>
                    <a:pt x="16" y="11"/>
                  </a:lnTo>
                  <a:lnTo>
                    <a:pt x="16" y="35"/>
                  </a:lnTo>
                  <a:lnTo>
                    <a:pt x="22" y="35"/>
                  </a:lnTo>
                  <a:lnTo>
                    <a:pt x="22" y="37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2" name="Freeform 11">
              <a:extLst>
                <a:ext uri="{FF2B5EF4-FFF2-40B4-BE49-F238E27FC236}">
                  <a16:creationId xmlns:a16="http://schemas.microsoft.com/office/drawing/2014/main" id="{DC572129-33CB-C54A-9673-D0B7296E422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76938" y="2371725"/>
              <a:ext cx="14287" cy="31750"/>
            </a:xfrm>
            <a:custGeom>
              <a:avLst/>
              <a:gdLst>
                <a:gd name="T0" fmla="*/ 0 w 38"/>
                <a:gd name="T1" fmla="*/ 0 h 86"/>
                <a:gd name="T2" fmla="*/ 35 w 38"/>
                <a:gd name="T3" fmla="*/ 0 h 86"/>
                <a:gd name="T4" fmla="*/ 35 w 38"/>
                <a:gd name="T5" fmla="*/ 14 h 86"/>
                <a:gd name="T6" fmla="*/ 14 w 38"/>
                <a:gd name="T7" fmla="*/ 14 h 86"/>
                <a:gd name="T8" fmla="*/ 14 w 38"/>
                <a:gd name="T9" fmla="*/ 35 h 86"/>
                <a:gd name="T10" fmla="*/ 35 w 38"/>
                <a:gd name="T11" fmla="*/ 35 h 86"/>
                <a:gd name="T12" fmla="*/ 35 w 38"/>
                <a:gd name="T13" fmla="*/ 48 h 86"/>
                <a:gd name="T14" fmla="*/ 14 w 38"/>
                <a:gd name="T15" fmla="*/ 48 h 86"/>
                <a:gd name="T16" fmla="*/ 14 w 38"/>
                <a:gd name="T17" fmla="*/ 72 h 86"/>
                <a:gd name="T18" fmla="*/ 37 w 38"/>
                <a:gd name="T19" fmla="*/ 72 h 86"/>
                <a:gd name="T20" fmla="*/ 37 w 38"/>
                <a:gd name="T21" fmla="*/ 85 h 86"/>
                <a:gd name="T22" fmla="*/ 0 w 38"/>
                <a:gd name="T23" fmla="*/ 85 h 86"/>
                <a:gd name="T24" fmla="*/ 0 w 38"/>
                <a:gd name="T25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8" h="86">
                  <a:moveTo>
                    <a:pt x="0" y="0"/>
                  </a:moveTo>
                  <a:lnTo>
                    <a:pt x="35" y="0"/>
                  </a:lnTo>
                  <a:lnTo>
                    <a:pt x="35" y="14"/>
                  </a:lnTo>
                  <a:lnTo>
                    <a:pt x="14" y="14"/>
                  </a:lnTo>
                  <a:lnTo>
                    <a:pt x="14" y="35"/>
                  </a:lnTo>
                  <a:lnTo>
                    <a:pt x="35" y="35"/>
                  </a:lnTo>
                  <a:lnTo>
                    <a:pt x="35" y="48"/>
                  </a:lnTo>
                  <a:lnTo>
                    <a:pt x="14" y="48"/>
                  </a:lnTo>
                  <a:lnTo>
                    <a:pt x="14" y="72"/>
                  </a:lnTo>
                  <a:lnTo>
                    <a:pt x="37" y="72"/>
                  </a:lnTo>
                  <a:lnTo>
                    <a:pt x="37" y="85"/>
                  </a:lnTo>
                  <a:lnTo>
                    <a:pt x="0" y="85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3" name="Freeform 12">
              <a:extLst>
                <a:ext uri="{FF2B5EF4-FFF2-40B4-BE49-F238E27FC236}">
                  <a16:creationId xmlns:a16="http://schemas.microsoft.com/office/drawing/2014/main" id="{144B394F-B480-FA4A-BB4E-B951B78B132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91225" y="2373313"/>
              <a:ext cx="19050" cy="31750"/>
            </a:xfrm>
            <a:custGeom>
              <a:avLst/>
              <a:gdLst>
                <a:gd name="T0" fmla="*/ 32 w 54"/>
                <a:gd name="T1" fmla="*/ 34 h 86"/>
                <a:gd name="T2" fmla="*/ 53 w 54"/>
                <a:gd name="T3" fmla="*/ 34 h 86"/>
                <a:gd name="T4" fmla="*/ 53 w 54"/>
                <a:gd name="T5" fmla="*/ 79 h 86"/>
                <a:gd name="T6" fmla="*/ 35 w 54"/>
                <a:gd name="T7" fmla="*/ 85 h 86"/>
                <a:gd name="T8" fmla="*/ 0 w 54"/>
                <a:gd name="T9" fmla="*/ 42 h 86"/>
                <a:gd name="T10" fmla="*/ 35 w 54"/>
                <a:gd name="T11" fmla="*/ 0 h 86"/>
                <a:gd name="T12" fmla="*/ 50 w 54"/>
                <a:gd name="T13" fmla="*/ 3 h 86"/>
                <a:gd name="T14" fmla="*/ 50 w 54"/>
                <a:gd name="T15" fmla="*/ 16 h 86"/>
                <a:gd name="T16" fmla="*/ 35 w 54"/>
                <a:gd name="T17" fmla="*/ 11 h 86"/>
                <a:gd name="T18" fmla="*/ 13 w 54"/>
                <a:gd name="T19" fmla="*/ 42 h 86"/>
                <a:gd name="T20" fmla="*/ 32 w 54"/>
                <a:gd name="T21" fmla="*/ 74 h 86"/>
                <a:gd name="T22" fmla="*/ 40 w 54"/>
                <a:gd name="T23" fmla="*/ 72 h 86"/>
                <a:gd name="T24" fmla="*/ 40 w 54"/>
                <a:gd name="T25" fmla="*/ 48 h 86"/>
                <a:gd name="T26" fmla="*/ 29 w 54"/>
                <a:gd name="T27" fmla="*/ 48 h 86"/>
                <a:gd name="T28" fmla="*/ 32 w 54"/>
                <a:gd name="T29" fmla="*/ 34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4" h="86">
                  <a:moveTo>
                    <a:pt x="32" y="34"/>
                  </a:moveTo>
                  <a:lnTo>
                    <a:pt x="53" y="34"/>
                  </a:lnTo>
                  <a:lnTo>
                    <a:pt x="53" y="79"/>
                  </a:lnTo>
                  <a:cubicBezTo>
                    <a:pt x="50" y="82"/>
                    <a:pt x="42" y="85"/>
                    <a:pt x="35" y="85"/>
                  </a:cubicBezTo>
                  <a:cubicBezTo>
                    <a:pt x="13" y="85"/>
                    <a:pt x="0" y="66"/>
                    <a:pt x="0" y="42"/>
                  </a:cubicBezTo>
                  <a:cubicBezTo>
                    <a:pt x="0" y="16"/>
                    <a:pt x="11" y="0"/>
                    <a:pt x="35" y="0"/>
                  </a:cubicBezTo>
                  <a:cubicBezTo>
                    <a:pt x="42" y="0"/>
                    <a:pt x="48" y="3"/>
                    <a:pt x="50" y="3"/>
                  </a:cubicBezTo>
                  <a:lnTo>
                    <a:pt x="50" y="16"/>
                  </a:lnTo>
                  <a:cubicBezTo>
                    <a:pt x="45" y="13"/>
                    <a:pt x="40" y="11"/>
                    <a:pt x="35" y="11"/>
                  </a:cubicBezTo>
                  <a:cubicBezTo>
                    <a:pt x="21" y="11"/>
                    <a:pt x="13" y="23"/>
                    <a:pt x="13" y="42"/>
                  </a:cubicBezTo>
                  <a:cubicBezTo>
                    <a:pt x="13" y="60"/>
                    <a:pt x="21" y="74"/>
                    <a:pt x="32" y="74"/>
                  </a:cubicBezTo>
                  <a:cubicBezTo>
                    <a:pt x="35" y="74"/>
                    <a:pt x="37" y="74"/>
                    <a:pt x="40" y="72"/>
                  </a:cubicBezTo>
                  <a:lnTo>
                    <a:pt x="40" y="48"/>
                  </a:lnTo>
                  <a:lnTo>
                    <a:pt x="29" y="48"/>
                  </a:lnTo>
                  <a:lnTo>
                    <a:pt x="32" y="34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4" name="Freeform 13">
              <a:extLst>
                <a:ext uri="{FF2B5EF4-FFF2-40B4-BE49-F238E27FC236}">
                  <a16:creationId xmlns:a16="http://schemas.microsoft.com/office/drawing/2014/main" id="{E01E1107-A021-D94C-978E-11002A40ADD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15038" y="2371725"/>
              <a:ext cx="4762" cy="31750"/>
            </a:xfrm>
            <a:custGeom>
              <a:avLst/>
              <a:gdLst>
                <a:gd name="T0" fmla="*/ 6 w 14"/>
                <a:gd name="T1" fmla="*/ 85 h 86"/>
                <a:gd name="T2" fmla="*/ 0 w 14"/>
                <a:gd name="T3" fmla="*/ 85 h 86"/>
                <a:gd name="T4" fmla="*/ 0 w 14"/>
                <a:gd name="T5" fmla="*/ 0 h 86"/>
                <a:gd name="T6" fmla="*/ 13 w 14"/>
                <a:gd name="T7" fmla="*/ 0 h 86"/>
                <a:gd name="T8" fmla="*/ 13 w 14"/>
                <a:gd name="T9" fmla="*/ 85 h 86"/>
                <a:gd name="T10" fmla="*/ 6 w 14"/>
                <a:gd name="T11" fmla="*/ 85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" h="86">
                  <a:moveTo>
                    <a:pt x="6" y="85"/>
                  </a:moveTo>
                  <a:lnTo>
                    <a:pt x="0" y="85"/>
                  </a:lnTo>
                  <a:lnTo>
                    <a:pt x="0" y="0"/>
                  </a:lnTo>
                  <a:lnTo>
                    <a:pt x="13" y="0"/>
                  </a:lnTo>
                  <a:lnTo>
                    <a:pt x="13" y="85"/>
                  </a:lnTo>
                  <a:lnTo>
                    <a:pt x="6" y="85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5" name="Freeform 14">
              <a:extLst>
                <a:ext uri="{FF2B5EF4-FFF2-40B4-BE49-F238E27FC236}">
                  <a16:creationId xmlns:a16="http://schemas.microsoft.com/office/drawing/2014/main" id="{13BF91EF-EFEB-4948-853A-215A11C2F1F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21388" y="2371725"/>
              <a:ext cx="19050" cy="31750"/>
            </a:xfrm>
            <a:custGeom>
              <a:avLst/>
              <a:gdLst>
                <a:gd name="T0" fmla="*/ 53 w 54"/>
                <a:gd name="T1" fmla="*/ 43 h 86"/>
                <a:gd name="T2" fmla="*/ 27 w 54"/>
                <a:gd name="T3" fmla="*/ 85 h 86"/>
                <a:gd name="T4" fmla="*/ 0 w 54"/>
                <a:gd name="T5" fmla="*/ 43 h 86"/>
                <a:gd name="T6" fmla="*/ 27 w 54"/>
                <a:gd name="T7" fmla="*/ 0 h 86"/>
                <a:gd name="T8" fmla="*/ 53 w 54"/>
                <a:gd name="T9" fmla="*/ 43 h 86"/>
                <a:gd name="T10" fmla="*/ 40 w 54"/>
                <a:gd name="T11" fmla="*/ 43 h 86"/>
                <a:gd name="T12" fmla="*/ 27 w 54"/>
                <a:gd name="T13" fmla="*/ 11 h 86"/>
                <a:gd name="T14" fmla="*/ 13 w 54"/>
                <a:gd name="T15" fmla="*/ 43 h 86"/>
                <a:gd name="T16" fmla="*/ 27 w 54"/>
                <a:gd name="T17" fmla="*/ 75 h 86"/>
                <a:gd name="T18" fmla="*/ 40 w 54"/>
                <a:gd name="T19" fmla="*/ 43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4" h="86">
                  <a:moveTo>
                    <a:pt x="53" y="43"/>
                  </a:moveTo>
                  <a:cubicBezTo>
                    <a:pt x="53" y="75"/>
                    <a:pt x="41" y="85"/>
                    <a:pt x="27" y="85"/>
                  </a:cubicBezTo>
                  <a:cubicBezTo>
                    <a:pt x="14" y="85"/>
                    <a:pt x="0" y="72"/>
                    <a:pt x="0" y="43"/>
                  </a:cubicBezTo>
                  <a:cubicBezTo>
                    <a:pt x="0" y="14"/>
                    <a:pt x="14" y="0"/>
                    <a:pt x="27" y="0"/>
                  </a:cubicBezTo>
                  <a:cubicBezTo>
                    <a:pt x="41" y="0"/>
                    <a:pt x="53" y="14"/>
                    <a:pt x="53" y="43"/>
                  </a:cubicBezTo>
                  <a:close/>
                  <a:moveTo>
                    <a:pt x="40" y="43"/>
                  </a:moveTo>
                  <a:cubicBezTo>
                    <a:pt x="40" y="19"/>
                    <a:pt x="35" y="11"/>
                    <a:pt x="27" y="11"/>
                  </a:cubicBezTo>
                  <a:cubicBezTo>
                    <a:pt x="19" y="11"/>
                    <a:pt x="13" y="19"/>
                    <a:pt x="13" y="43"/>
                  </a:cubicBezTo>
                  <a:cubicBezTo>
                    <a:pt x="13" y="67"/>
                    <a:pt x="19" y="75"/>
                    <a:pt x="27" y="75"/>
                  </a:cubicBezTo>
                  <a:cubicBezTo>
                    <a:pt x="35" y="75"/>
                    <a:pt x="40" y="67"/>
                    <a:pt x="40" y="43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6" name="Freeform 15">
              <a:extLst>
                <a:ext uri="{FF2B5EF4-FFF2-40B4-BE49-F238E27FC236}">
                  <a16:creationId xmlns:a16="http://schemas.microsoft.com/office/drawing/2014/main" id="{D3F84F91-ED88-B142-A653-07BDDC99268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43613" y="2371725"/>
              <a:ext cx="19050" cy="31750"/>
            </a:xfrm>
            <a:custGeom>
              <a:avLst/>
              <a:gdLst>
                <a:gd name="T0" fmla="*/ 0 w 51"/>
                <a:gd name="T1" fmla="*/ 0 h 86"/>
                <a:gd name="T2" fmla="*/ 16 w 51"/>
                <a:gd name="T3" fmla="*/ 0 h 86"/>
                <a:gd name="T4" fmla="*/ 37 w 51"/>
                <a:gd name="T5" fmla="*/ 67 h 86"/>
                <a:gd name="T6" fmla="*/ 37 w 51"/>
                <a:gd name="T7" fmla="*/ 67 h 86"/>
                <a:gd name="T8" fmla="*/ 37 w 51"/>
                <a:gd name="T9" fmla="*/ 0 h 86"/>
                <a:gd name="T10" fmla="*/ 50 w 51"/>
                <a:gd name="T11" fmla="*/ 0 h 86"/>
                <a:gd name="T12" fmla="*/ 50 w 51"/>
                <a:gd name="T13" fmla="*/ 85 h 86"/>
                <a:gd name="T14" fmla="*/ 35 w 51"/>
                <a:gd name="T15" fmla="*/ 85 h 86"/>
                <a:gd name="T16" fmla="*/ 13 w 51"/>
                <a:gd name="T17" fmla="*/ 19 h 86"/>
                <a:gd name="T18" fmla="*/ 11 w 51"/>
                <a:gd name="T19" fmla="*/ 19 h 86"/>
                <a:gd name="T20" fmla="*/ 11 w 51"/>
                <a:gd name="T21" fmla="*/ 85 h 86"/>
                <a:gd name="T22" fmla="*/ 0 w 51"/>
                <a:gd name="T23" fmla="*/ 85 h 86"/>
                <a:gd name="T24" fmla="*/ 0 w 51"/>
                <a:gd name="T25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1" h="86">
                  <a:moveTo>
                    <a:pt x="0" y="0"/>
                  </a:moveTo>
                  <a:lnTo>
                    <a:pt x="16" y="0"/>
                  </a:lnTo>
                  <a:lnTo>
                    <a:pt x="37" y="67"/>
                  </a:lnTo>
                  <a:lnTo>
                    <a:pt x="37" y="67"/>
                  </a:lnTo>
                  <a:lnTo>
                    <a:pt x="37" y="0"/>
                  </a:lnTo>
                  <a:lnTo>
                    <a:pt x="50" y="0"/>
                  </a:lnTo>
                  <a:lnTo>
                    <a:pt x="50" y="85"/>
                  </a:lnTo>
                  <a:lnTo>
                    <a:pt x="35" y="85"/>
                  </a:lnTo>
                  <a:lnTo>
                    <a:pt x="13" y="19"/>
                  </a:lnTo>
                  <a:lnTo>
                    <a:pt x="11" y="19"/>
                  </a:lnTo>
                  <a:lnTo>
                    <a:pt x="11" y="85"/>
                  </a:lnTo>
                  <a:lnTo>
                    <a:pt x="0" y="85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7" name="Freeform 16">
              <a:extLst>
                <a:ext uri="{FF2B5EF4-FFF2-40B4-BE49-F238E27FC236}">
                  <a16:creationId xmlns:a16="http://schemas.microsoft.com/office/drawing/2014/main" id="{8349BA39-539A-DE4E-9C72-ADD6EE6EAE6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61075" y="2371725"/>
              <a:ext cx="22225" cy="31750"/>
            </a:xfrm>
            <a:custGeom>
              <a:avLst/>
              <a:gdLst>
                <a:gd name="T0" fmla="*/ 43 w 60"/>
                <a:gd name="T1" fmla="*/ 64 h 86"/>
                <a:gd name="T2" fmla="*/ 19 w 60"/>
                <a:gd name="T3" fmla="*/ 64 h 86"/>
                <a:gd name="T4" fmla="*/ 14 w 60"/>
                <a:gd name="T5" fmla="*/ 85 h 86"/>
                <a:gd name="T6" fmla="*/ 0 w 60"/>
                <a:gd name="T7" fmla="*/ 85 h 86"/>
                <a:gd name="T8" fmla="*/ 24 w 60"/>
                <a:gd name="T9" fmla="*/ 0 h 86"/>
                <a:gd name="T10" fmla="*/ 37 w 60"/>
                <a:gd name="T11" fmla="*/ 0 h 86"/>
                <a:gd name="T12" fmla="*/ 59 w 60"/>
                <a:gd name="T13" fmla="*/ 85 h 86"/>
                <a:gd name="T14" fmla="*/ 45 w 60"/>
                <a:gd name="T15" fmla="*/ 85 h 86"/>
                <a:gd name="T16" fmla="*/ 43 w 60"/>
                <a:gd name="T17" fmla="*/ 64 h 86"/>
                <a:gd name="T18" fmla="*/ 40 w 60"/>
                <a:gd name="T19" fmla="*/ 53 h 86"/>
                <a:gd name="T20" fmla="*/ 32 w 60"/>
                <a:gd name="T21" fmla="*/ 14 h 86"/>
                <a:gd name="T22" fmla="*/ 32 w 60"/>
                <a:gd name="T23" fmla="*/ 14 h 86"/>
                <a:gd name="T24" fmla="*/ 22 w 60"/>
                <a:gd name="T25" fmla="*/ 53 h 86"/>
                <a:gd name="T26" fmla="*/ 40 w 60"/>
                <a:gd name="T27" fmla="*/ 53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0" h="86">
                  <a:moveTo>
                    <a:pt x="43" y="64"/>
                  </a:moveTo>
                  <a:lnTo>
                    <a:pt x="19" y="64"/>
                  </a:lnTo>
                  <a:lnTo>
                    <a:pt x="14" y="85"/>
                  </a:lnTo>
                  <a:lnTo>
                    <a:pt x="0" y="85"/>
                  </a:lnTo>
                  <a:lnTo>
                    <a:pt x="24" y="0"/>
                  </a:lnTo>
                  <a:lnTo>
                    <a:pt x="37" y="0"/>
                  </a:lnTo>
                  <a:lnTo>
                    <a:pt x="59" y="85"/>
                  </a:lnTo>
                  <a:lnTo>
                    <a:pt x="45" y="85"/>
                  </a:lnTo>
                  <a:lnTo>
                    <a:pt x="43" y="64"/>
                  </a:lnTo>
                  <a:close/>
                  <a:moveTo>
                    <a:pt x="40" y="53"/>
                  </a:moveTo>
                  <a:lnTo>
                    <a:pt x="32" y="14"/>
                  </a:lnTo>
                  <a:lnTo>
                    <a:pt x="32" y="14"/>
                  </a:lnTo>
                  <a:lnTo>
                    <a:pt x="22" y="53"/>
                  </a:lnTo>
                  <a:lnTo>
                    <a:pt x="40" y="53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8" name="Freeform 17">
              <a:extLst>
                <a:ext uri="{FF2B5EF4-FFF2-40B4-BE49-F238E27FC236}">
                  <a16:creationId xmlns:a16="http://schemas.microsoft.com/office/drawing/2014/main" id="{5840ED9D-4553-4544-9331-253115F88BF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84888" y="2371725"/>
              <a:ext cx="12700" cy="31750"/>
            </a:xfrm>
            <a:custGeom>
              <a:avLst/>
              <a:gdLst>
                <a:gd name="T0" fmla="*/ 0 w 35"/>
                <a:gd name="T1" fmla="*/ 0 h 86"/>
                <a:gd name="T2" fmla="*/ 13 w 35"/>
                <a:gd name="T3" fmla="*/ 0 h 86"/>
                <a:gd name="T4" fmla="*/ 13 w 35"/>
                <a:gd name="T5" fmla="*/ 72 h 86"/>
                <a:gd name="T6" fmla="*/ 34 w 35"/>
                <a:gd name="T7" fmla="*/ 72 h 86"/>
                <a:gd name="T8" fmla="*/ 34 w 35"/>
                <a:gd name="T9" fmla="*/ 85 h 86"/>
                <a:gd name="T10" fmla="*/ 0 w 35"/>
                <a:gd name="T11" fmla="*/ 85 h 86"/>
                <a:gd name="T12" fmla="*/ 0 w 35"/>
                <a:gd name="T13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5" h="86">
                  <a:moveTo>
                    <a:pt x="0" y="0"/>
                  </a:moveTo>
                  <a:lnTo>
                    <a:pt x="13" y="0"/>
                  </a:lnTo>
                  <a:lnTo>
                    <a:pt x="13" y="72"/>
                  </a:lnTo>
                  <a:lnTo>
                    <a:pt x="34" y="72"/>
                  </a:lnTo>
                  <a:lnTo>
                    <a:pt x="34" y="85"/>
                  </a:lnTo>
                  <a:lnTo>
                    <a:pt x="0" y="85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9" name="Freeform 18">
              <a:extLst>
                <a:ext uri="{FF2B5EF4-FFF2-40B4-BE49-F238E27FC236}">
                  <a16:creationId xmlns:a16="http://schemas.microsoft.com/office/drawing/2014/main" id="{2C181900-CDF0-F84C-AD57-CD70E17875F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03938" y="2371725"/>
              <a:ext cx="20637" cy="31750"/>
            </a:xfrm>
            <a:custGeom>
              <a:avLst/>
              <a:gdLst>
                <a:gd name="T0" fmla="*/ 55 w 56"/>
                <a:gd name="T1" fmla="*/ 43 h 86"/>
                <a:gd name="T2" fmla="*/ 29 w 56"/>
                <a:gd name="T3" fmla="*/ 85 h 86"/>
                <a:gd name="T4" fmla="*/ 2 w 56"/>
                <a:gd name="T5" fmla="*/ 43 h 86"/>
                <a:gd name="T6" fmla="*/ 29 w 56"/>
                <a:gd name="T7" fmla="*/ 0 h 86"/>
                <a:gd name="T8" fmla="*/ 55 w 56"/>
                <a:gd name="T9" fmla="*/ 43 h 86"/>
                <a:gd name="T10" fmla="*/ 42 w 56"/>
                <a:gd name="T11" fmla="*/ 43 h 86"/>
                <a:gd name="T12" fmla="*/ 29 w 56"/>
                <a:gd name="T13" fmla="*/ 11 h 86"/>
                <a:gd name="T14" fmla="*/ 15 w 56"/>
                <a:gd name="T15" fmla="*/ 43 h 86"/>
                <a:gd name="T16" fmla="*/ 29 w 56"/>
                <a:gd name="T17" fmla="*/ 75 h 86"/>
                <a:gd name="T18" fmla="*/ 42 w 56"/>
                <a:gd name="T19" fmla="*/ 43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6" h="86">
                  <a:moveTo>
                    <a:pt x="55" y="43"/>
                  </a:moveTo>
                  <a:cubicBezTo>
                    <a:pt x="55" y="75"/>
                    <a:pt x="43" y="85"/>
                    <a:pt x="29" y="85"/>
                  </a:cubicBezTo>
                  <a:cubicBezTo>
                    <a:pt x="16" y="85"/>
                    <a:pt x="2" y="72"/>
                    <a:pt x="2" y="43"/>
                  </a:cubicBezTo>
                  <a:cubicBezTo>
                    <a:pt x="0" y="14"/>
                    <a:pt x="13" y="0"/>
                    <a:pt x="29" y="0"/>
                  </a:cubicBezTo>
                  <a:cubicBezTo>
                    <a:pt x="42" y="0"/>
                    <a:pt x="55" y="14"/>
                    <a:pt x="55" y="43"/>
                  </a:cubicBezTo>
                  <a:close/>
                  <a:moveTo>
                    <a:pt x="42" y="43"/>
                  </a:moveTo>
                  <a:cubicBezTo>
                    <a:pt x="42" y="19"/>
                    <a:pt x="37" y="11"/>
                    <a:pt x="29" y="11"/>
                  </a:cubicBezTo>
                  <a:cubicBezTo>
                    <a:pt x="21" y="11"/>
                    <a:pt x="15" y="19"/>
                    <a:pt x="15" y="43"/>
                  </a:cubicBezTo>
                  <a:cubicBezTo>
                    <a:pt x="13" y="67"/>
                    <a:pt x="21" y="75"/>
                    <a:pt x="29" y="75"/>
                  </a:cubicBezTo>
                  <a:cubicBezTo>
                    <a:pt x="37" y="75"/>
                    <a:pt x="42" y="67"/>
                    <a:pt x="42" y="43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0" name="Freeform 19">
              <a:extLst>
                <a:ext uri="{FF2B5EF4-FFF2-40B4-BE49-F238E27FC236}">
                  <a16:creationId xmlns:a16="http://schemas.microsoft.com/office/drawing/2014/main" id="{36FC2C69-8983-8E49-B5E7-C1C882AD86E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26163" y="2371725"/>
              <a:ext cx="14287" cy="31750"/>
            </a:xfrm>
            <a:custGeom>
              <a:avLst/>
              <a:gdLst>
                <a:gd name="T0" fmla="*/ 0 w 39"/>
                <a:gd name="T1" fmla="*/ 0 h 86"/>
                <a:gd name="T2" fmla="*/ 38 w 39"/>
                <a:gd name="T3" fmla="*/ 0 h 86"/>
                <a:gd name="T4" fmla="*/ 38 w 39"/>
                <a:gd name="T5" fmla="*/ 14 h 86"/>
                <a:gd name="T6" fmla="*/ 14 w 39"/>
                <a:gd name="T7" fmla="*/ 14 h 86"/>
                <a:gd name="T8" fmla="*/ 14 w 39"/>
                <a:gd name="T9" fmla="*/ 37 h 86"/>
                <a:gd name="T10" fmla="*/ 35 w 39"/>
                <a:gd name="T11" fmla="*/ 37 h 86"/>
                <a:gd name="T12" fmla="*/ 35 w 39"/>
                <a:gd name="T13" fmla="*/ 48 h 86"/>
                <a:gd name="T14" fmla="*/ 14 w 39"/>
                <a:gd name="T15" fmla="*/ 48 h 86"/>
                <a:gd name="T16" fmla="*/ 14 w 39"/>
                <a:gd name="T17" fmla="*/ 85 h 86"/>
                <a:gd name="T18" fmla="*/ 0 w 39"/>
                <a:gd name="T19" fmla="*/ 85 h 86"/>
                <a:gd name="T20" fmla="*/ 0 w 39"/>
                <a:gd name="T21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9" h="86">
                  <a:moveTo>
                    <a:pt x="0" y="0"/>
                  </a:moveTo>
                  <a:lnTo>
                    <a:pt x="38" y="0"/>
                  </a:lnTo>
                  <a:lnTo>
                    <a:pt x="38" y="14"/>
                  </a:lnTo>
                  <a:lnTo>
                    <a:pt x="14" y="14"/>
                  </a:lnTo>
                  <a:lnTo>
                    <a:pt x="14" y="37"/>
                  </a:lnTo>
                  <a:lnTo>
                    <a:pt x="35" y="37"/>
                  </a:lnTo>
                  <a:lnTo>
                    <a:pt x="35" y="48"/>
                  </a:lnTo>
                  <a:lnTo>
                    <a:pt x="14" y="48"/>
                  </a:lnTo>
                  <a:lnTo>
                    <a:pt x="14" y="85"/>
                  </a:lnTo>
                  <a:lnTo>
                    <a:pt x="0" y="85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1" name="Freeform 20">
              <a:extLst>
                <a:ext uri="{FF2B5EF4-FFF2-40B4-BE49-F238E27FC236}">
                  <a16:creationId xmlns:a16="http://schemas.microsoft.com/office/drawing/2014/main" id="{1E8AF845-19A4-C645-949C-2B3F88168EC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42038" y="2371725"/>
              <a:ext cx="12700" cy="31750"/>
            </a:xfrm>
            <a:custGeom>
              <a:avLst/>
              <a:gdLst>
                <a:gd name="T0" fmla="*/ 0 w 35"/>
                <a:gd name="T1" fmla="*/ 0 h 86"/>
                <a:gd name="T2" fmla="*/ 34 w 35"/>
                <a:gd name="T3" fmla="*/ 0 h 86"/>
                <a:gd name="T4" fmla="*/ 34 w 35"/>
                <a:gd name="T5" fmla="*/ 14 h 86"/>
                <a:gd name="T6" fmla="*/ 13 w 35"/>
                <a:gd name="T7" fmla="*/ 14 h 86"/>
                <a:gd name="T8" fmla="*/ 13 w 35"/>
                <a:gd name="T9" fmla="*/ 37 h 86"/>
                <a:gd name="T10" fmla="*/ 32 w 35"/>
                <a:gd name="T11" fmla="*/ 37 h 86"/>
                <a:gd name="T12" fmla="*/ 32 w 35"/>
                <a:gd name="T13" fmla="*/ 48 h 86"/>
                <a:gd name="T14" fmla="*/ 13 w 35"/>
                <a:gd name="T15" fmla="*/ 48 h 86"/>
                <a:gd name="T16" fmla="*/ 13 w 35"/>
                <a:gd name="T17" fmla="*/ 85 h 86"/>
                <a:gd name="T18" fmla="*/ 0 w 35"/>
                <a:gd name="T19" fmla="*/ 85 h 86"/>
                <a:gd name="T20" fmla="*/ 0 w 35"/>
                <a:gd name="T21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5" h="86">
                  <a:moveTo>
                    <a:pt x="0" y="0"/>
                  </a:moveTo>
                  <a:lnTo>
                    <a:pt x="34" y="0"/>
                  </a:lnTo>
                  <a:lnTo>
                    <a:pt x="34" y="14"/>
                  </a:lnTo>
                  <a:lnTo>
                    <a:pt x="13" y="14"/>
                  </a:lnTo>
                  <a:lnTo>
                    <a:pt x="13" y="37"/>
                  </a:lnTo>
                  <a:lnTo>
                    <a:pt x="32" y="37"/>
                  </a:lnTo>
                  <a:lnTo>
                    <a:pt x="32" y="48"/>
                  </a:lnTo>
                  <a:lnTo>
                    <a:pt x="13" y="48"/>
                  </a:lnTo>
                  <a:lnTo>
                    <a:pt x="13" y="85"/>
                  </a:lnTo>
                  <a:lnTo>
                    <a:pt x="0" y="85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2" name="Freeform 21">
              <a:extLst>
                <a:ext uri="{FF2B5EF4-FFF2-40B4-BE49-F238E27FC236}">
                  <a16:creationId xmlns:a16="http://schemas.microsoft.com/office/drawing/2014/main" id="{E06A96B6-5C5F-E447-8F72-6056F5FEA0F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56325" y="2371725"/>
              <a:ext cx="4763" cy="31750"/>
            </a:xfrm>
            <a:custGeom>
              <a:avLst/>
              <a:gdLst>
                <a:gd name="T0" fmla="*/ 6 w 14"/>
                <a:gd name="T1" fmla="*/ 85 h 86"/>
                <a:gd name="T2" fmla="*/ 0 w 14"/>
                <a:gd name="T3" fmla="*/ 85 h 86"/>
                <a:gd name="T4" fmla="*/ 0 w 14"/>
                <a:gd name="T5" fmla="*/ 0 h 86"/>
                <a:gd name="T6" fmla="*/ 13 w 14"/>
                <a:gd name="T7" fmla="*/ 0 h 86"/>
                <a:gd name="T8" fmla="*/ 13 w 14"/>
                <a:gd name="T9" fmla="*/ 85 h 86"/>
                <a:gd name="T10" fmla="*/ 6 w 14"/>
                <a:gd name="T11" fmla="*/ 85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" h="86">
                  <a:moveTo>
                    <a:pt x="6" y="85"/>
                  </a:moveTo>
                  <a:lnTo>
                    <a:pt x="0" y="85"/>
                  </a:lnTo>
                  <a:lnTo>
                    <a:pt x="0" y="0"/>
                  </a:lnTo>
                  <a:lnTo>
                    <a:pt x="13" y="0"/>
                  </a:lnTo>
                  <a:lnTo>
                    <a:pt x="13" y="85"/>
                  </a:lnTo>
                  <a:lnTo>
                    <a:pt x="6" y="85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3" name="Freeform 22">
              <a:extLst>
                <a:ext uri="{FF2B5EF4-FFF2-40B4-BE49-F238E27FC236}">
                  <a16:creationId xmlns:a16="http://schemas.microsoft.com/office/drawing/2014/main" id="{101C8DF1-E427-DD42-95C1-024216E15B6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62675" y="2371725"/>
              <a:ext cx="17463" cy="31750"/>
            </a:xfrm>
            <a:custGeom>
              <a:avLst/>
              <a:gdLst>
                <a:gd name="T0" fmla="*/ 48 w 49"/>
                <a:gd name="T1" fmla="*/ 82 h 86"/>
                <a:gd name="T2" fmla="*/ 32 w 49"/>
                <a:gd name="T3" fmla="*/ 85 h 86"/>
                <a:gd name="T4" fmla="*/ 0 w 49"/>
                <a:gd name="T5" fmla="*/ 43 h 86"/>
                <a:gd name="T6" fmla="*/ 32 w 49"/>
                <a:gd name="T7" fmla="*/ 0 h 86"/>
                <a:gd name="T8" fmla="*/ 48 w 49"/>
                <a:gd name="T9" fmla="*/ 3 h 86"/>
                <a:gd name="T10" fmla="*/ 48 w 49"/>
                <a:gd name="T11" fmla="*/ 16 h 86"/>
                <a:gd name="T12" fmla="*/ 35 w 49"/>
                <a:gd name="T13" fmla="*/ 11 h 86"/>
                <a:gd name="T14" fmla="*/ 16 w 49"/>
                <a:gd name="T15" fmla="*/ 43 h 86"/>
                <a:gd name="T16" fmla="*/ 35 w 49"/>
                <a:gd name="T17" fmla="*/ 75 h 86"/>
                <a:gd name="T18" fmla="*/ 48 w 49"/>
                <a:gd name="T19" fmla="*/ 69 h 86"/>
                <a:gd name="T20" fmla="*/ 48 w 49"/>
                <a:gd name="T21" fmla="*/ 82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" h="86">
                  <a:moveTo>
                    <a:pt x="48" y="82"/>
                  </a:moveTo>
                  <a:cubicBezTo>
                    <a:pt x="45" y="85"/>
                    <a:pt x="40" y="85"/>
                    <a:pt x="32" y="85"/>
                  </a:cubicBezTo>
                  <a:cubicBezTo>
                    <a:pt x="11" y="85"/>
                    <a:pt x="0" y="67"/>
                    <a:pt x="0" y="43"/>
                  </a:cubicBezTo>
                  <a:cubicBezTo>
                    <a:pt x="0" y="19"/>
                    <a:pt x="11" y="0"/>
                    <a:pt x="32" y="0"/>
                  </a:cubicBezTo>
                  <a:cubicBezTo>
                    <a:pt x="40" y="0"/>
                    <a:pt x="45" y="3"/>
                    <a:pt x="48" y="3"/>
                  </a:cubicBezTo>
                  <a:lnTo>
                    <a:pt x="48" y="16"/>
                  </a:lnTo>
                  <a:cubicBezTo>
                    <a:pt x="45" y="14"/>
                    <a:pt x="42" y="11"/>
                    <a:pt x="35" y="11"/>
                  </a:cubicBezTo>
                  <a:cubicBezTo>
                    <a:pt x="24" y="11"/>
                    <a:pt x="16" y="19"/>
                    <a:pt x="16" y="43"/>
                  </a:cubicBezTo>
                  <a:cubicBezTo>
                    <a:pt x="16" y="64"/>
                    <a:pt x="24" y="75"/>
                    <a:pt x="35" y="75"/>
                  </a:cubicBezTo>
                  <a:cubicBezTo>
                    <a:pt x="40" y="75"/>
                    <a:pt x="45" y="72"/>
                    <a:pt x="48" y="69"/>
                  </a:cubicBezTo>
                  <a:lnTo>
                    <a:pt x="48" y="8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4" name="Freeform 23">
              <a:extLst>
                <a:ext uri="{FF2B5EF4-FFF2-40B4-BE49-F238E27FC236}">
                  <a16:creationId xmlns:a16="http://schemas.microsoft.com/office/drawing/2014/main" id="{D92BB467-B36A-FB48-AF2A-D19A4F401B9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81725" y="2371725"/>
              <a:ext cx="14288" cy="31750"/>
            </a:xfrm>
            <a:custGeom>
              <a:avLst/>
              <a:gdLst>
                <a:gd name="T0" fmla="*/ 0 w 38"/>
                <a:gd name="T1" fmla="*/ 0 h 86"/>
                <a:gd name="T2" fmla="*/ 37 w 38"/>
                <a:gd name="T3" fmla="*/ 0 h 86"/>
                <a:gd name="T4" fmla="*/ 37 w 38"/>
                <a:gd name="T5" fmla="*/ 14 h 86"/>
                <a:gd name="T6" fmla="*/ 13 w 38"/>
                <a:gd name="T7" fmla="*/ 14 h 86"/>
                <a:gd name="T8" fmla="*/ 13 w 38"/>
                <a:gd name="T9" fmla="*/ 35 h 86"/>
                <a:gd name="T10" fmla="*/ 34 w 38"/>
                <a:gd name="T11" fmla="*/ 35 h 86"/>
                <a:gd name="T12" fmla="*/ 34 w 38"/>
                <a:gd name="T13" fmla="*/ 48 h 86"/>
                <a:gd name="T14" fmla="*/ 13 w 38"/>
                <a:gd name="T15" fmla="*/ 48 h 86"/>
                <a:gd name="T16" fmla="*/ 13 w 38"/>
                <a:gd name="T17" fmla="*/ 72 h 86"/>
                <a:gd name="T18" fmla="*/ 37 w 38"/>
                <a:gd name="T19" fmla="*/ 72 h 86"/>
                <a:gd name="T20" fmla="*/ 37 w 38"/>
                <a:gd name="T21" fmla="*/ 85 h 86"/>
                <a:gd name="T22" fmla="*/ 0 w 38"/>
                <a:gd name="T23" fmla="*/ 85 h 86"/>
                <a:gd name="T24" fmla="*/ 0 w 38"/>
                <a:gd name="T25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8" h="86">
                  <a:moveTo>
                    <a:pt x="0" y="0"/>
                  </a:moveTo>
                  <a:lnTo>
                    <a:pt x="37" y="0"/>
                  </a:lnTo>
                  <a:lnTo>
                    <a:pt x="37" y="14"/>
                  </a:lnTo>
                  <a:lnTo>
                    <a:pt x="13" y="14"/>
                  </a:lnTo>
                  <a:lnTo>
                    <a:pt x="13" y="35"/>
                  </a:lnTo>
                  <a:lnTo>
                    <a:pt x="34" y="35"/>
                  </a:lnTo>
                  <a:lnTo>
                    <a:pt x="34" y="48"/>
                  </a:lnTo>
                  <a:lnTo>
                    <a:pt x="13" y="48"/>
                  </a:lnTo>
                  <a:lnTo>
                    <a:pt x="13" y="72"/>
                  </a:lnTo>
                  <a:lnTo>
                    <a:pt x="37" y="72"/>
                  </a:lnTo>
                  <a:lnTo>
                    <a:pt x="37" y="85"/>
                  </a:lnTo>
                  <a:lnTo>
                    <a:pt x="0" y="85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5" name="Freeform 24">
              <a:extLst>
                <a:ext uri="{FF2B5EF4-FFF2-40B4-BE49-F238E27FC236}">
                  <a16:creationId xmlns:a16="http://schemas.microsoft.com/office/drawing/2014/main" id="{A1E094B7-E532-B049-99FB-02C2E24C129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05538" y="2371725"/>
              <a:ext cx="12700" cy="31750"/>
            </a:xfrm>
            <a:custGeom>
              <a:avLst/>
              <a:gdLst>
                <a:gd name="T0" fmla="*/ 0 w 36"/>
                <a:gd name="T1" fmla="*/ 0 h 86"/>
                <a:gd name="T2" fmla="*/ 35 w 36"/>
                <a:gd name="T3" fmla="*/ 0 h 86"/>
                <a:gd name="T4" fmla="*/ 35 w 36"/>
                <a:gd name="T5" fmla="*/ 14 h 86"/>
                <a:gd name="T6" fmla="*/ 11 w 36"/>
                <a:gd name="T7" fmla="*/ 14 h 86"/>
                <a:gd name="T8" fmla="*/ 11 w 36"/>
                <a:gd name="T9" fmla="*/ 37 h 86"/>
                <a:gd name="T10" fmla="*/ 32 w 36"/>
                <a:gd name="T11" fmla="*/ 37 h 86"/>
                <a:gd name="T12" fmla="*/ 32 w 36"/>
                <a:gd name="T13" fmla="*/ 48 h 86"/>
                <a:gd name="T14" fmla="*/ 11 w 36"/>
                <a:gd name="T15" fmla="*/ 48 h 86"/>
                <a:gd name="T16" fmla="*/ 11 w 36"/>
                <a:gd name="T17" fmla="*/ 85 h 86"/>
                <a:gd name="T18" fmla="*/ 0 w 36"/>
                <a:gd name="T19" fmla="*/ 85 h 86"/>
                <a:gd name="T20" fmla="*/ 0 w 36"/>
                <a:gd name="T21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6" h="86">
                  <a:moveTo>
                    <a:pt x="0" y="0"/>
                  </a:moveTo>
                  <a:lnTo>
                    <a:pt x="35" y="0"/>
                  </a:lnTo>
                  <a:lnTo>
                    <a:pt x="35" y="14"/>
                  </a:lnTo>
                  <a:lnTo>
                    <a:pt x="11" y="14"/>
                  </a:lnTo>
                  <a:lnTo>
                    <a:pt x="11" y="37"/>
                  </a:lnTo>
                  <a:lnTo>
                    <a:pt x="32" y="37"/>
                  </a:lnTo>
                  <a:lnTo>
                    <a:pt x="32" y="48"/>
                  </a:lnTo>
                  <a:lnTo>
                    <a:pt x="11" y="48"/>
                  </a:lnTo>
                  <a:lnTo>
                    <a:pt x="11" y="85"/>
                  </a:lnTo>
                  <a:lnTo>
                    <a:pt x="0" y="85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6" name="Freeform 25">
              <a:extLst>
                <a:ext uri="{FF2B5EF4-FFF2-40B4-BE49-F238E27FC236}">
                  <a16:creationId xmlns:a16="http://schemas.microsoft.com/office/drawing/2014/main" id="{BBFB93C0-8BBA-0449-9471-427B8CB5564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18238" y="2371725"/>
              <a:ext cx="19050" cy="31750"/>
            </a:xfrm>
            <a:custGeom>
              <a:avLst/>
              <a:gdLst>
                <a:gd name="T0" fmla="*/ 53 w 54"/>
                <a:gd name="T1" fmla="*/ 43 h 86"/>
                <a:gd name="T2" fmla="*/ 27 w 54"/>
                <a:gd name="T3" fmla="*/ 85 h 86"/>
                <a:gd name="T4" fmla="*/ 0 w 54"/>
                <a:gd name="T5" fmla="*/ 43 h 86"/>
                <a:gd name="T6" fmla="*/ 27 w 54"/>
                <a:gd name="T7" fmla="*/ 0 h 86"/>
                <a:gd name="T8" fmla="*/ 53 w 54"/>
                <a:gd name="T9" fmla="*/ 43 h 86"/>
                <a:gd name="T10" fmla="*/ 40 w 54"/>
                <a:gd name="T11" fmla="*/ 43 h 86"/>
                <a:gd name="T12" fmla="*/ 27 w 54"/>
                <a:gd name="T13" fmla="*/ 11 h 86"/>
                <a:gd name="T14" fmla="*/ 14 w 54"/>
                <a:gd name="T15" fmla="*/ 43 h 86"/>
                <a:gd name="T16" fmla="*/ 27 w 54"/>
                <a:gd name="T17" fmla="*/ 75 h 86"/>
                <a:gd name="T18" fmla="*/ 40 w 54"/>
                <a:gd name="T19" fmla="*/ 43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4" h="86">
                  <a:moveTo>
                    <a:pt x="53" y="43"/>
                  </a:moveTo>
                  <a:cubicBezTo>
                    <a:pt x="53" y="75"/>
                    <a:pt x="40" y="85"/>
                    <a:pt x="27" y="85"/>
                  </a:cubicBezTo>
                  <a:cubicBezTo>
                    <a:pt x="14" y="85"/>
                    <a:pt x="0" y="72"/>
                    <a:pt x="0" y="43"/>
                  </a:cubicBezTo>
                  <a:cubicBezTo>
                    <a:pt x="0" y="14"/>
                    <a:pt x="14" y="0"/>
                    <a:pt x="27" y="0"/>
                  </a:cubicBezTo>
                  <a:cubicBezTo>
                    <a:pt x="40" y="0"/>
                    <a:pt x="53" y="14"/>
                    <a:pt x="53" y="43"/>
                  </a:cubicBezTo>
                  <a:close/>
                  <a:moveTo>
                    <a:pt x="40" y="43"/>
                  </a:moveTo>
                  <a:cubicBezTo>
                    <a:pt x="40" y="19"/>
                    <a:pt x="35" y="11"/>
                    <a:pt x="27" y="11"/>
                  </a:cubicBezTo>
                  <a:cubicBezTo>
                    <a:pt x="19" y="11"/>
                    <a:pt x="14" y="19"/>
                    <a:pt x="14" y="43"/>
                  </a:cubicBezTo>
                  <a:cubicBezTo>
                    <a:pt x="14" y="67"/>
                    <a:pt x="19" y="75"/>
                    <a:pt x="27" y="75"/>
                  </a:cubicBezTo>
                  <a:cubicBezTo>
                    <a:pt x="35" y="75"/>
                    <a:pt x="40" y="67"/>
                    <a:pt x="40" y="43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7" name="Freeform 26">
              <a:extLst>
                <a:ext uri="{FF2B5EF4-FFF2-40B4-BE49-F238E27FC236}">
                  <a16:creationId xmlns:a16="http://schemas.microsoft.com/office/drawing/2014/main" id="{B3FC1E61-7358-104F-AA76-9BD03E66C90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40463" y="2371725"/>
              <a:ext cx="17462" cy="31750"/>
            </a:xfrm>
            <a:custGeom>
              <a:avLst/>
              <a:gdLst>
                <a:gd name="T0" fmla="*/ 2 w 48"/>
                <a:gd name="T1" fmla="*/ 0 h 89"/>
                <a:gd name="T2" fmla="*/ 23 w 48"/>
                <a:gd name="T3" fmla="*/ 0 h 89"/>
                <a:gd name="T4" fmla="*/ 45 w 48"/>
                <a:gd name="T5" fmla="*/ 22 h 89"/>
                <a:gd name="T6" fmla="*/ 31 w 48"/>
                <a:gd name="T7" fmla="*/ 43 h 89"/>
                <a:gd name="T8" fmla="*/ 31 w 48"/>
                <a:gd name="T9" fmla="*/ 43 h 89"/>
                <a:gd name="T10" fmla="*/ 39 w 48"/>
                <a:gd name="T11" fmla="*/ 53 h 89"/>
                <a:gd name="T12" fmla="*/ 47 w 48"/>
                <a:gd name="T13" fmla="*/ 85 h 89"/>
                <a:gd name="T14" fmla="*/ 34 w 48"/>
                <a:gd name="T15" fmla="*/ 85 h 89"/>
                <a:gd name="T16" fmla="*/ 26 w 48"/>
                <a:gd name="T17" fmla="*/ 59 h 89"/>
                <a:gd name="T18" fmla="*/ 15 w 48"/>
                <a:gd name="T19" fmla="*/ 51 h 89"/>
                <a:gd name="T20" fmla="*/ 13 w 48"/>
                <a:gd name="T21" fmla="*/ 51 h 89"/>
                <a:gd name="T22" fmla="*/ 13 w 48"/>
                <a:gd name="T23" fmla="*/ 88 h 89"/>
                <a:gd name="T24" fmla="*/ 0 w 48"/>
                <a:gd name="T25" fmla="*/ 88 h 89"/>
                <a:gd name="T26" fmla="*/ 2 w 48"/>
                <a:gd name="T27" fmla="*/ 0 h 89"/>
                <a:gd name="T28" fmla="*/ 18 w 48"/>
                <a:gd name="T29" fmla="*/ 37 h 89"/>
                <a:gd name="T30" fmla="*/ 29 w 48"/>
                <a:gd name="T31" fmla="*/ 24 h 89"/>
                <a:gd name="T32" fmla="*/ 18 w 48"/>
                <a:gd name="T33" fmla="*/ 11 h 89"/>
                <a:gd name="T34" fmla="*/ 13 w 48"/>
                <a:gd name="T35" fmla="*/ 11 h 89"/>
                <a:gd name="T36" fmla="*/ 13 w 48"/>
                <a:gd name="T37" fmla="*/ 35 h 89"/>
                <a:gd name="T38" fmla="*/ 18 w 48"/>
                <a:gd name="T39" fmla="*/ 35 h 89"/>
                <a:gd name="T40" fmla="*/ 18 w 48"/>
                <a:gd name="T41" fmla="*/ 37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8" h="89">
                  <a:moveTo>
                    <a:pt x="2" y="0"/>
                  </a:moveTo>
                  <a:lnTo>
                    <a:pt x="23" y="0"/>
                  </a:lnTo>
                  <a:cubicBezTo>
                    <a:pt x="37" y="0"/>
                    <a:pt x="45" y="8"/>
                    <a:pt x="45" y="22"/>
                  </a:cubicBezTo>
                  <a:cubicBezTo>
                    <a:pt x="45" y="32"/>
                    <a:pt x="39" y="40"/>
                    <a:pt x="31" y="43"/>
                  </a:cubicBezTo>
                  <a:lnTo>
                    <a:pt x="31" y="43"/>
                  </a:lnTo>
                  <a:cubicBezTo>
                    <a:pt x="34" y="43"/>
                    <a:pt x="37" y="45"/>
                    <a:pt x="39" y="53"/>
                  </a:cubicBezTo>
                  <a:lnTo>
                    <a:pt x="47" y="85"/>
                  </a:lnTo>
                  <a:lnTo>
                    <a:pt x="34" y="85"/>
                  </a:lnTo>
                  <a:lnTo>
                    <a:pt x="26" y="59"/>
                  </a:lnTo>
                  <a:cubicBezTo>
                    <a:pt x="23" y="51"/>
                    <a:pt x="21" y="51"/>
                    <a:pt x="15" y="51"/>
                  </a:cubicBezTo>
                  <a:lnTo>
                    <a:pt x="13" y="51"/>
                  </a:lnTo>
                  <a:lnTo>
                    <a:pt x="13" y="88"/>
                  </a:lnTo>
                  <a:lnTo>
                    <a:pt x="0" y="88"/>
                  </a:lnTo>
                  <a:lnTo>
                    <a:pt x="2" y="0"/>
                  </a:lnTo>
                  <a:close/>
                  <a:moveTo>
                    <a:pt x="18" y="37"/>
                  </a:moveTo>
                  <a:cubicBezTo>
                    <a:pt x="26" y="37"/>
                    <a:pt x="29" y="32"/>
                    <a:pt x="29" y="24"/>
                  </a:cubicBezTo>
                  <a:cubicBezTo>
                    <a:pt x="29" y="14"/>
                    <a:pt x="23" y="11"/>
                    <a:pt x="18" y="11"/>
                  </a:cubicBezTo>
                  <a:lnTo>
                    <a:pt x="13" y="11"/>
                  </a:lnTo>
                  <a:lnTo>
                    <a:pt x="13" y="35"/>
                  </a:lnTo>
                  <a:lnTo>
                    <a:pt x="18" y="35"/>
                  </a:lnTo>
                  <a:lnTo>
                    <a:pt x="18" y="37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8" name="Freeform 27">
              <a:extLst>
                <a:ext uri="{FF2B5EF4-FFF2-40B4-BE49-F238E27FC236}">
                  <a16:creationId xmlns:a16="http://schemas.microsoft.com/office/drawing/2014/main" id="{C6A2B81A-602F-F343-A9AF-DC55EF758D3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61100" y="2371725"/>
              <a:ext cx="15875" cy="31750"/>
            </a:xfrm>
            <a:custGeom>
              <a:avLst/>
              <a:gdLst>
                <a:gd name="T0" fmla="*/ 16 w 46"/>
                <a:gd name="T1" fmla="*/ 14 h 86"/>
                <a:gd name="T2" fmla="*/ 0 w 46"/>
                <a:gd name="T3" fmla="*/ 14 h 86"/>
                <a:gd name="T4" fmla="*/ 0 w 46"/>
                <a:gd name="T5" fmla="*/ 0 h 86"/>
                <a:gd name="T6" fmla="*/ 45 w 46"/>
                <a:gd name="T7" fmla="*/ 0 h 86"/>
                <a:gd name="T8" fmla="*/ 45 w 46"/>
                <a:gd name="T9" fmla="*/ 14 h 86"/>
                <a:gd name="T10" fmla="*/ 30 w 46"/>
                <a:gd name="T11" fmla="*/ 14 h 86"/>
                <a:gd name="T12" fmla="*/ 30 w 46"/>
                <a:gd name="T13" fmla="*/ 85 h 86"/>
                <a:gd name="T14" fmla="*/ 16 w 46"/>
                <a:gd name="T15" fmla="*/ 85 h 86"/>
                <a:gd name="T16" fmla="*/ 16 w 46"/>
                <a:gd name="T17" fmla="*/ 14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6" h="86">
                  <a:moveTo>
                    <a:pt x="16" y="14"/>
                  </a:moveTo>
                  <a:lnTo>
                    <a:pt x="0" y="14"/>
                  </a:lnTo>
                  <a:lnTo>
                    <a:pt x="0" y="0"/>
                  </a:lnTo>
                  <a:lnTo>
                    <a:pt x="45" y="0"/>
                  </a:lnTo>
                  <a:lnTo>
                    <a:pt x="45" y="14"/>
                  </a:lnTo>
                  <a:lnTo>
                    <a:pt x="30" y="14"/>
                  </a:lnTo>
                  <a:lnTo>
                    <a:pt x="30" y="85"/>
                  </a:lnTo>
                  <a:lnTo>
                    <a:pt x="16" y="85"/>
                  </a:lnTo>
                  <a:lnTo>
                    <a:pt x="16" y="14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9" name="Freeform 28">
              <a:extLst>
                <a:ext uri="{FF2B5EF4-FFF2-40B4-BE49-F238E27FC236}">
                  <a16:creationId xmlns:a16="http://schemas.microsoft.com/office/drawing/2014/main" id="{C644E27F-D6B3-B440-8730-28086A9BC05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78563" y="2371725"/>
              <a:ext cx="15875" cy="31750"/>
            </a:xfrm>
            <a:custGeom>
              <a:avLst/>
              <a:gdLst>
                <a:gd name="T0" fmla="*/ 0 w 46"/>
                <a:gd name="T1" fmla="*/ 0 h 86"/>
                <a:gd name="T2" fmla="*/ 13 w 46"/>
                <a:gd name="T3" fmla="*/ 0 h 86"/>
                <a:gd name="T4" fmla="*/ 13 w 46"/>
                <a:gd name="T5" fmla="*/ 35 h 86"/>
                <a:gd name="T6" fmla="*/ 35 w 46"/>
                <a:gd name="T7" fmla="*/ 35 h 86"/>
                <a:gd name="T8" fmla="*/ 35 w 46"/>
                <a:gd name="T9" fmla="*/ 0 h 86"/>
                <a:gd name="T10" fmla="*/ 45 w 46"/>
                <a:gd name="T11" fmla="*/ 0 h 86"/>
                <a:gd name="T12" fmla="*/ 45 w 46"/>
                <a:gd name="T13" fmla="*/ 85 h 86"/>
                <a:gd name="T14" fmla="*/ 35 w 46"/>
                <a:gd name="T15" fmla="*/ 85 h 86"/>
                <a:gd name="T16" fmla="*/ 35 w 46"/>
                <a:gd name="T17" fmla="*/ 48 h 86"/>
                <a:gd name="T18" fmla="*/ 13 w 46"/>
                <a:gd name="T19" fmla="*/ 48 h 86"/>
                <a:gd name="T20" fmla="*/ 13 w 46"/>
                <a:gd name="T21" fmla="*/ 85 h 86"/>
                <a:gd name="T22" fmla="*/ 0 w 46"/>
                <a:gd name="T23" fmla="*/ 85 h 86"/>
                <a:gd name="T24" fmla="*/ 0 w 46"/>
                <a:gd name="T25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6" h="86">
                  <a:moveTo>
                    <a:pt x="0" y="0"/>
                  </a:moveTo>
                  <a:lnTo>
                    <a:pt x="13" y="0"/>
                  </a:lnTo>
                  <a:lnTo>
                    <a:pt x="13" y="35"/>
                  </a:lnTo>
                  <a:lnTo>
                    <a:pt x="35" y="35"/>
                  </a:lnTo>
                  <a:lnTo>
                    <a:pt x="35" y="0"/>
                  </a:lnTo>
                  <a:lnTo>
                    <a:pt x="45" y="0"/>
                  </a:lnTo>
                  <a:lnTo>
                    <a:pt x="45" y="85"/>
                  </a:lnTo>
                  <a:lnTo>
                    <a:pt x="35" y="85"/>
                  </a:lnTo>
                  <a:lnTo>
                    <a:pt x="35" y="48"/>
                  </a:lnTo>
                  <a:lnTo>
                    <a:pt x="13" y="48"/>
                  </a:lnTo>
                  <a:lnTo>
                    <a:pt x="13" y="85"/>
                  </a:lnTo>
                  <a:lnTo>
                    <a:pt x="0" y="85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0" name="Freeform 29">
              <a:extLst>
                <a:ext uri="{FF2B5EF4-FFF2-40B4-BE49-F238E27FC236}">
                  <a16:creationId xmlns:a16="http://schemas.microsoft.com/office/drawing/2014/main" id="{108EA9DD-71CC-3647-AB43-BF2D49007D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99200" y="2371725"/>
              <a:ext cx="14288" cy="31750"/>
            </a:xfrm>
            <a:custGeom>
              <a:avLst/>
              <a:gdLst>
                <a:gd name="T0" fmla="*/ 0 w 38"/>
                <a:gd name="T1" fmla="*/ 0 h 86"/>
                <a:gd name="T2" fmla="*/ 37 w 38"/>
                <a:gd name="T3" fmla="*/ 0 h 86"/>
                <a:gd name="T4" fmla="*/ 37 w 38"/>
                <a:gd name="T5" fmla="*/ 14 h 86"/>
                <a:gd name="T6" fmla="*/ 13 w 38"/>
                <a:gd name="T7" fmla="*/ 14 h 86"/>
                <a:gd name="T8" fmla="*/ 13 w 38"/>
                <a:gd name="T9" fmla="*/ 35 h 86"/>
                <a:gd name="T10" fmla="*/ 34 w 38"/>
                <a:gd name="T11" fmla="*/ 35 h 86"/>
                <a:gd name="T12" fmla="*/ 34 w 38"/>
                <a:gd name="T13" fmla="*/ 48 h 86"/>
                <a:gd name="T14" fmla="*/ 13 w 38"/>
                <a:gd name="T15" fmla="*/ 48 h 86"/>
                <a:gd name="T16" fmla="*/ 13 w 38"/>
                <a:gd name="T17" fmla="*/ 72 h 86"/>
                <a:gd name="T18" fmla="*/ 37 w 38"/>
                <a:gd name="T19" fmla="*/ 72 h 86"/>
                <a:gd name="T20" fmla="*/ 37 w 38"/>
                <a:gd name="T21" fmla="*/ 85 h 86"/>
                <a:gd name="T22" fmla="*/ 0 w 38"/>
                <a:gd name="T23" fmla="*/ 85 h 86"/>
                <a:gd name="T24" fmla="*/ 0 w 38"/>
                <a:gd name="T25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8" h="86">
                  <a:moveTo>
                    <a:pt x="0" y="0"/>
                  </a:moveTo>
                  <a:lnTo>
                    <a:pt x="37" y="0"/>
                  </a:lnTo>
                  <a:lnTo>
                    <a:pt x="37" y="14"/>
                  </a:lnTo>
                  <a:lnTo>
                    <a:pt x="13" y="14"/>
                  </a:lnTo>
                  <a:lnTo>
                    <a:pt x="13" y="35"/>
                  </a:lnTo>
                  <a:lnTo>
                    <a:pt x="34" y="35"/>
                  </a:lnTo>
                  <a:lnTo>
                    <a:pt x="34" y="48"/>
                  </a:lnTo>
                  <a:lnTo>
                    <a:pt x="13" y="48"/>
                  </a:lnTo>
                  <a:lnTo>
                    <a:pt x="13" y="72"/>
                  </a:lnTo>
                  <a:lnTo>
                    <a:pt x="37" y="72"/>
                  </a:lnTo>
                  <a:lnTo>
                    <a:pt x="37" y="85"/>
                  </a:lnTo>
                  <a:lnTo>
                    <a:pt x="0" y="85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1" name="Freeform 30">
              <a:extLst>
                <a:ext uri="{FF2B5EF4-FFF2-40B4-BE49-F238E27FC236}">
                  <a16:creationId xmlns:a16="http://schemas.microsoft.com/office/drawing/2014/main" id="{3BF82243-7038-7949-8C26-93105A5C29D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53125" y="2038350"/>
              <a:ext cx="355600" cy="273050"/>
            </a:xfrm>
            <a:custGeom>
              <a:avLst/>
              <a:gdLst>
                <a:gd name="T0" fmla="*/ 177 w 986"/>
                <a:gd name="T1" fmla="*/ 582 h 758"/>
                <a:gd name="T2" fmla="*/ 209 w 986"/>
                <a:gd name="T3" fmla="*/ 537 h 758"/>
                <a:gd name="T4" fmla="*/ 820 w 986"/>
                <a:gd name="T5" fmla="*/ 452 h 758"/>
                <a:gd name="T6" fmla="*/ 320 w 986"/>
                <a:gd name="T7" fmla="*/ 725 h 758"/>
                <a:gd name="T8" fmla="*/ 664 w 986"/>
                <a:gd name="T9" fmla="*/ 725 h 758"/>
                <a:gd name="T10" fmla="*/ 79 w 986"/>
                <a:gd name="T11" fmla="*/ 299 h 758"/>
                <a:gd name="T12" fmla="*/ 847 w 986"/>
                <a:gd name="T13" fmla="*/ 206 h 758"/>
                <a:gd name="T14" fmla="*/ 881 w 986"/>
                <a:gd name="T15" fmla="*/ 442 h 758"/>
                <a:gd name="T16" fmla="*/ 519 w 986"/>
                <a:gd name="T17" fmla="*/ 129 h 758"/>
                <a:gd name="T18" fmla="*/ 519 w 986"/>
                <a:gd name="T19" fmla="*/ 37 h 758"/>
                <a:gd name="T20" fmla="*/ 338 w 986"/>
                <a:gd name="T21" fmla="*/ 174 h 758"/>
                <a:gd name="T22" fmla="*/ 669 w 986"/>
                <a:gd name="T23" fmla="*/ 127 h 758"/>
                <a:gd name="T24" fmla="*/ 646 w 986"/>
                <a:gd name="T25" fmla="*/ 156 h 758"/>
                <a:gd name="T26" fmla="*/ 566 w 986"/>
                <a:gd name="T27" fmla="*/ 227 h 758"/>
                <a:gd name="T28" fmla="*/ 537 w 986"/>
                <a:gd name="T29" fmla="*/ 256 h 758"/>
                <a:gd name="T30" fmla="*/ 561 w 986"/>
                <a:gd name="T31" fmla="*/ 545 h 758"/>
                <a:gd name="T32" fmla="*/ 474 w 986"/>
                <a:gd name="T33" fmla="*/ 566 h 758"/>
                <a:gd name="T34" fmla="*/ 365 w 986"/>
                <a:gd name="T35" fmla="*/ 455 h 758"/>
                <a:gd name="T36" fmla="*/ 455 w 986"/>
                <a:gd name="T37" fmla="*/ 352 h 758"/>
                <a:gd name="T38" fmla="*/ 352 w 986"/>
                <a:gd name="T39" fmla="*/ 174 h 758"/>
                <a:gd name="T40" fmla="*/ 360 w 986"/>
                <a:gd name="T41" fmla="*/ 113 h 758"/>
                <a:gd name="T42" fmla="*/ 815 w 986"/>
                <a:gd name="T43" fmla="*/ 323 h 758"/>
                <a:gd name="T44" fmla="*/ 553 w 986"/>
                <a:gd name="T45" fmla="*/ 235 h 758"/>
                <a:gd name="T46" fmla="*/ 542 w 986"/>
                <a:gd name="T47" fmla="*/ 241 h 758"/>
                <a:gd name="T48" fmla="*/ 717 w 986"/>
                <a:gd name="T49" fmla="*/ 190 h 758"/>
                <a:gd name="T50" fmla="*/ 685 w 986"/>
                <a:gd name="T51" fmla="*/ 193 h 758"/>
                <a:gd name="T52" fmla="*/ 680 w 986"/>
                <a:gd name="T53" fmla="*/ 246 h 758"/>
                <a:gd name="T54" fmla="*/ 656 w 986"/>
                <a:gd name="T55" fmla="*/ 209 h 758"/>
                <a:gd name="T56" fmla="*/ 683 w 986"/>
                <a:gd name="T57" fmla="*/ 219 h 758"/>
                <a:gd name="T58" fmla="*/ 690 w 986"/>
                <a:gd name="T59" fmla="*/ 260 h 758"/>
                <a:gd name="T60" fmla="*/ 672 w 986"/>
                <a:gd name="T61" fmla="*/ 294 h 758"/>
                <a:gd name="T62" fmla="*/ 648 w 986"/>
                <a:gd name="T63" fmla="*/ 299 h 758"/>
                <a:gd name="T64" fmla="*/ 582 w 986"/>
                <a:gd name="T65" fmla="*/ 262 h 758"/>
                <a:gd name="T66" fmla="*/ 571 w 986"/>
                <a:gd name="T67" fmla="*/ 429 h 758"/>
                <a:gd name="T68" fmla="*/ 667 w 986"/>
                <a:gd name="T69" fmla="*/ 270 h 758"/>
                <a:gd name="T70" fmla="*/ 654 w 986"/>
                <a:gd name="T71" fmla="*/ 270 h 758"/>
                <a:gd name="T72" fmla="*/ 627 w 986"/>
                <a:gd name="T73" fmla="*/ 259 h 758"/>
                <a:gd name="T74" fmla="*/ 590 w 986"/>
                <a:gd name="T75" fmla="*/ 235 h 758"/>
                <a:gd name="T76" fmla="*/ 603 w 986"/>
                <a:gd name="T77" fmla="*/ 384 h 758"/>
                <a:gd name="T78" fmla="*/ 624 w 986"/>
                <a:gd name="T79" fmla="*/ 362 h 758"/>
                <a:gd name="T80" fmla="*/ 640 w 986"/>
                <a:gd name="T81" fmla="*/ 341 h 758"/>
                <a:gd name="T82" fmla="*/ 627 w 986"/>
                <a:gd name="T83" fmla="*/ 516 h 758"/>
                <a:gd name="T84" fmla="*/ 617 w 986"/>
                <a:gd name="T85" fmla="*/ 537 h 758"/>
                <a:gd name="T86" fmla="*/ 654 w 986"/>
                <a:gd name="T87" fmla="*/ 479 h 758"/>
                <a:gd name="T88" fmla="*/ 680 w 986"/>
                <a:gd name="T89" fmla="*/ 503 h 758"/>
                <a:gd name="T90" fmla="*/ 328 w 986"/>
                <a:gd name="T91" fmla="*/ 346 h 758"/>
                <a:gd name="T92" fmla="*/ 352 w 986"/>
                <a:gd name="T93" fmla="*/ 360 h 758"/>
                <a:gd name="T94" fmla="*/ 354 w 986"/>
                <a:gd name="T95" fmla="*/ 328 h 758"/>
                <a:gd name="T96" fmla="*/ 320 w 986"/>
                <a:gd name="T97" fmla="*/ 349 h 758"/>
                <a:gd name="T98" fmla="*/ 394 w 986"/>
                <a:gd name="T99" fmla="*/ 352 h 758"/>
                <a:gd name="T100" fmla="*/ 423 w 986"/>
                <a:gd name="T101" fmla="*/ 370 h 758"/>
                <a:gd name="T102" fmla="*/ 391 w 986"/>
                <a:gd name="T103" fmla="*/ 233 h 758"/>
                <a:gd name="T104" fmla="*/ 360 w 986"/>
                <a:gd name="T105" fmla="*/ 272 h 758"/>
                <a:gd name="T106" fmla="*/ 304 w 986"/>
                <a:gd name="T107" fmla="*/ 479 h 758"/>
                <a:gd name="T108" fmla="*/ 272 w 986"/>
                <a:gd name="T109" fmla="*/ 394 h 758"/>
                <a:gd name="T110" fmla="*/ 211 w 986"/>
                <a:gd name="T111" fmla="*/ 399 h 758"/>
                <a:gd name="T112" fmla="*/ 209 w 986"/>
                <a:gd name="T113" fmla="*/ 434 h 758"/>
                <a:gd name="T114" fmla="*/ 240 w 986"/>
                <a:gd name="T115" fmla="*/ 439 h 758"/>
                <a:gd name="T116" fmla="*/ 230 w 986"/>
                <a:gd name="T117" fmla="*/ 333 h 758"/>
                <a:gd name="T118" fmla="*/ 640 w 986"/>
                <a:gd name="T119" fmla="*/ 79 h 758"/>
                <a:gd name="T120" fmla="*/ 630 w 986"/>
                <a:gd name="T121" fmla="*/ 222 h 758"/>
                <a:gd name="T122" fmla="*/ 619 w 986"/>
                <a:gd name="T123" fmla="*/ 238 h 758"/>
                <a:gd name="T124" fmla="*/ 466 w 986"/>
                <a:gd name="T125" fmla="*/ 259 h 7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986" h="758">
                  <a:moveTo>
                    <a:pt x="855" y="140"/>
                  </a:moveTo>
                  <a:cubicBezTo>
                    <a:pt x="842" y="76"/>
                    <a:pt x="791" y="26"/>
                    <a:pt x="733" y="13"/>
                  </a:cubicBezTo>
                  <a:cubicBezTo>
                    <a:pt x="762" y="34"/>
                    <a:pt x="767" y="62"/>
                    <a:pt x="786" y="84"/>
                  </a:cubicBezTo>
                  <a:cubicBezTo>
                    <a:pt x="805" y="105"/>
                    <a:pt x="836" y="119"/>
                    <a:pt x="855" y="140"/>
                  </a:cubicBezTo>
                  <a:close/>
                  <a:moveTo>
                    <a:pt x="209" y="95"/>
                  </a:moveTo>
                  <a:cubicBezTo>
                    <a:pt x="195" y="121"/>
                    <a:pt x="129" y="132"/>
                    <a:pt x="98" y="196"/>
                  </a:cubicBezTo>
                  <a:cubicBezTo>
                    <a:pt x="113" y="156"/>
                    <a:pt x="105" y="98"/>
                    <a:pt x="132" y="66"/>
                  </a:cubicBezTo>
                  <a:cubicBezTo>
                    <a:pt x="55" y="124"/>
                    <a:pt x="90" y="217"/>
                    <a:pt x="84" y="246"/>
                  </a:cubicBezTo>
                  <a:cubicBezTo>
                    <a:pt x="124" y="158"/>
                    <a:pt x="185" y="177"/>
                    <a:pt x="209" y="95"/>
                  </a:cubicBezTo>
                  <a:close/>
                  <a:moveTo>
                    <a:pt x="177" y="582"/>
                  </a:moveTo>
                  <a:cubicBezTo>
                    <a:pt x="143" y="542"/>
                    <a:pt x="68" y="534"/>
                    <a:pt x="39" y="476"/>
                  </a:cubicBezTo>
                  <a:cubicBezTo>
                    <a:pt x="76" y="619"/>
                    <a:pt x="174" y="590"/>
                    <a:pt x="219" y="622"/>
                  </a:cubicBezTo>
                  <a:cubicBezTo>
                    <a:pt x="182" y="566"/>
                    <a:pt x="211" y="532"/>
                    <a:pt x="158" y="452"/>
                  </a:cubicBezTo>
                  <a:cubicBezTo>
                    <a:pt x="166" y="487"/>
                    <a:pt x="145" y="534"/>
                    <a:pt x="177" y="582"/>
                  </a:cubicBezTo>
                  <a:close/>
                  <a:moveTo>
                    <a:pt x="135" y="357"/>
                  </a:moveTo>
                  <a:cubicBezTo>
                    <a:pt x="132" y="399"/>
                    <a:pt x="103" y="421"/>
                    <a:pt x="121" y="500"/>
                  </a:cubicBezTo>
                  <a:cubicBezTo>
                    <a:pt x="87" y="434"/>
                    <a:pt x="34" y="407"/>
                    <a:pt x="18" y="362"/>
                  </a:cubicBezTo>
                  <a:cubicBezTo>
                    <a:pt x="18" y="489"/>
                    <a:pt x="121" y="508"/>
                    <a:pt x="148" y="542"/>
                  </a:cubicBezTo>
                  <a:cubicBezTo>
                    <a:pt x="127" y="463"/>
                    <a:pt x="164" y="434"/>
                    <a:pt x="135" y="357"/>
                  </a:cubicBezTo>
                  <a:close/>
                  <a:moveTo>
                    <a:pt x="209" y="537"/>
                  </a:moveTo>
                  <a:cubicBezTo>
                    <a:pt x="227" y="564"/>
                    <a:pt x="209" y="598"/>
                    <a:pt x="264" y="651"/>
                  </a:cubicBezTo>
                  <a:cubicBezTo>
                    <a:pt x="209" y="619"/>
                    <a:pt x="132" y="632"/>
                    <a:pt x="95" y="590"/>
                  </a:cubicBezTo>
                  <a:cubicBezTo>
                    <a:pt x="161" y="712"/>
                    <a:pt x="272" y="662"/>
                    <a:pt x="304" y="677"/>
                  </a:cubicBezTo>
                  <a:cubicBezTo>
                    <a:pt x="275" y="635"/>
                    <a:pt x="293" y="614"/>
                    <a:pt x="209" y="537"/>
                  </a:cubicBezTo>
                  <a:close/>
                  <a:moveTo>
                    <a:pt x="770" y="540"/>
                  </a:moveTo>
                  <a:cubicBezTo>
                    <a:pt x="685" y="614"/>
                    <a:pt x="707" y="638"/>
                    <a:pt x="675" y="680"/>
                  </a:cubicBezTo>
                  <a:cubicBezTo>
                    <a:pt x="707" y="664"/>
                    <a:pt x="818" y="715"/>
                    <a:pt x="881" y="593"/>
                  </a:cubicBezTo>
                  <a:cubicBezTo>
                    <a:pt x="847" y="635"/>
                    <a:pt x="770" y="619"/>
                    <a:pt x="714" y="654"/>
                  </a:cubicBezTo>
                  <a:cubicBezTo>
                    <a:pt x="773" y="601"/>
                    <a:pt x="754" y="566"/>
                    <a:pt x="770" y="540"/>
                  </a:cubicBezTo>
                  <a:close/>
                  <a:moveTo>
                    <a:pt x="820" y="452"/>
                  </a:moveTo>
                  <a:cubicBezTo>
                    <a:pt x="767" y="532"/>
                    <a:pt x="797" y="566"/>
                    <a:pt x="759" y="619"/>
                  </a:cubicBezTo>
                  <a:cubicBezTo>
                    <a:pt x="805" y="587"/>
                    <a:pt x="902" y="617"/>
                    <a:pt x="940" y="474"/>
                  </a:cubicBezTo>
                  <a:cubicBezTo>
                    <a:pt x="910" y="532"/>
                    <a:pt x="836" y="542"/>
                    <a:pt x="802" y="582"/>
                  </a:cubicBezTo>
                  <a:cubicBezTo>
                    <a:pt x="836" y="534"/>
                    <a:pt x="815" y="487"/>
                    <a:pt x="820" y="452"/>
                  </a:cubicBezTo>
                  <a:close/>
                  <a:moveTo>
                    <a:pt x="574" y="670"/>
                  </a:moveTo>
                  <a:cubicBezTo>
                    <a:pt x="542" y="670"/>
                    <a:pt x="513" y="675"/>
                    <a:pt x="489" y="683"/>
                  </a:cubicBezTo>
                  <a:cubicBezTo>
                    <a:pt x="466" y="675"/>
                    <a:pt x="436" y="667"/>
                    <a:pt x="405" y="670"/>
                  </a:cubicBezTo>
                  <a:cubicBezTo>
                    <a:pt x="378" y="670"/>
                    <a:pt x="346" y="675"/>
                    <a:pt x="312" y="683"/>
                  </a:cubicBezTo>
                  <a:cubicBezTo>
                    <a:pt x="262" y="696"/>
                    <a:pt x="217" y="707"/>
                    <a:pt x="180" y="688"/>
                  </a:cubicBezTo>
                  <a:cubicBezTo>
                    <a:pt x="217" y="720"/>
                    <a:pt x="259" y="733"/>
                    <a:pt x="320" y="725"/>
                  </a:cubicBezTo>
                  <a:cubicBezTo>
                    <a:pt x="370" y="720"/>
                    <a:pt x="413" y="693"/>
                    <a:pt x="463" y="693"/>
                  </a:cubicBezTo>
                  <a:lnTo>
                    <a:pt x="466" y="693"/>
                  </a:lnTo>
                  <a:cubicBezTo>
                    <a:pt x="415" y="720"/>
                    <a:pt x="386" y="754"/>
                    <a:pt x="386" y="754"/>
                  </a:cubicBezTo>
                  <a:lnTo>
                    <a:pt x="410" y="757"/>
                  </a:lnTo>
                  <a:cubicBezTo>
                    <a:pt x="410" y="757"/>
                    <a:pt x="434" y="707"/>
                    <a:pt x="492" y="696"/>
                  </a:cubicBezTo>
                  <a:cubicBezTo>
                    <a:pt x="548" y="709"/>
                    <a:pt x="574" y="757"/>
                    <a:pt x="574" y="757"/>
                  </a:cubicBezTo>
                  <a:lnTo>
                    <a:pt x="598" y="754"/>
                  </a:lnTo>
                  <a:cubicBezTo>
                    <a:pt x="598" y="754"/>
                    <a:pt x="569" y="717"/>
                    <a:pt x="519" y="693"/>
                  </a:cubicBezTo>
                  <a:lnTo>
                    <a:pt x="521" y="693"/>
                  </a:lnTo>
                  <a:cubicBezTo>
                    <a:pt x="569" y="693"/>
                    <a:pt x="611" y="720"/>
                    <a:pt x="664" y="725"/>
                  </a:cubicBezTo>
                  <a:cubicBezTo>
                    <a:pt x="725" y="730"/>
                    <a:pt x="770" y="720"/>
                    <a:pt x="805" y="688"/>
                  </a:cubicBezTo>
                  <a:cubicBezTo>
                    <a:pt x="762" y="707"/>
                    <a:pt x="717" y="696"/>
                    <a:pt x="667" y="683"/>
                  </a:cubicBezTo>
                  <a:cubicBezTo>
                    <a:pt x="632" y="675"/>
                    <a:pt x="601" y="670"/>
                    <a:pt x="574" y="670"/>
                  </a:cubicBezTo>
                  <a:close/>
                  <a:moveTo>
                    <a:pt x="87" y="402"/>
                  </a:moveTo>
                  <a:cubicBezTo>
                    <a:pt x="68" y="328"/>
                    <a:pt x="26" y="301"/>
                    <a:pt x="29" y="256"/>
                  </a:cubicBezTo>
                  <a:cubicBezTo>
                    <a:pt x="0" y="378"/>
                    <a:pt x="76" y="391"/>
                    <a:pt x="98" y="444"/>
                  </a:cubicBezTo>
                  <a:cubicBezTo>
                    <a:pt x="95" y="370"/>
                    <a:pt x="143" y="354"/>
                    <a:pt x="137" y="270"/>
                  </a:cubicBezTo>
                  <a:cubicBezTo>
                    <a:pt x="116" y="309"/>
                    <a:pt x="84" y="317"/>
                    <a:pt x="87" y="402"/>
                  </a:cubicBezTo>
                  <a:close/>
                  <a:moveTo>
                    <a:pt x="135" y="206"/>
                  </a:moveTo>
                  <a:cubicBezTo>
                    <a:pt x="108" y="227"/>
                    <a:pt x="87" y="256"/>
                    <a:pt x="79" y="299"/>
                  </a:cubicBezTo>
                  <a:cubicBezTo>
                    <a:pt x="82" y="254"/>
                    <a:pt x="52" y="190"/>
                    <a:pt x="71" y="143"/>
                  </a:cubicBezTo>
                  <a:cubicBezTo>
                    <a:pt x="0" y="243"/>
                    <a:pt x="76" y="304"/>
                    <a:pt x="79" y="339"/>
                  </a:cubicBezTo>
                  <a:cubicBezTo>
                    <a:pt x="98" y="270"/>
                    <a:pt x="140" y="270"/>
                    <a:pt x="166" y="177"/>
                  </a:cubicBezTo>
                  <a:cubicBezTo>
                    <a:pt x="158" y="188"/>
                    <a:pt x="153" y="190"/>
                    <a:pt x="135" y="206"/>
                  </a:cubicBezTo>
                  <a:close/>
                  <a:moveTo>
                    <a:pt x="847" y="206"/>
                  </a:moveTo>
                  <a:cubicBezTo>
                    <a:pt x="828" y="190"/>
                    <a:pt x="823" y="185"/>
                    <a:pt x="815" y="177"/>
                  </a:cubicBezTo>
                  <a:cubicBezTo>
                    <a:pt x="844" y="270"/>
                    <a:pt x="887" y="270"/>
                    <a:pt x="905" y="341"/>
                  </a:cubicBezTo>
                  <a:cubicBezTo>
                    <a:pt x="908" y="304"/>
                    <a:pt x="985" y="246"/>
                    <a:pt x="913" y="145"/>
                  </a:cubicBezTo>
                  <a:cubicBezTo>
                    <a:pt x="926" y="190"/>
                    <a:pt x="900" y="254"/>
                    <a:pt x="902" y="299"/>
                  </a:cubicBezTo>
                  <a:cubicBezTo>
                    <a:pt x="895" y="256"/>
                    <a:pt x="873" y="230"/>
                    <a:pt x="847" y="206"/>
                  </a:cubicBezTo>
                  <a:close/>
                  <a:moveTo>
                    <a:pt x="860" y="500"/>
                  </a:moveTo>
                  <a:cubicBezTo>
                    <a:pt x="879" y="421"/>
                    <a:pt x="850" y="399"/>
                    <a:pt x="847" y="357"/>
                  </a:cubicBezTo>
                  <a:cubicBezTo>
                    <a:pt x="818" y="434"/>
                    <a:pt x="855" y="463"/>
                    <a:pt x="834" y="542"/>
                  </a:cubicBezTo>
                  <a:cubicBezTo>
                    <a:pt x="860" y="508"/>
                    <a:pt x="961" y="489"/>
                    <a:pt x="963" y="362"/>
                  </a:cubicBezTo>
                  <a:cubicBezTo>
                    <a:pt x="948" y="407"/>
                    <a:pt x="895" y="434"/>
                    <a:pt x="860" y="500"/>
                  </a:cubicBezTo>
                  <a:close/>
                  <a:moveTo>
                    <a:pt x="881" y="442"/>
                  </a:moveTo>
                  <a:cubicBezTo>
                    <a:pt x="902" y="391"/>
                    <a:pt x="979" y="376"/>
                    <a:pt x="950" y="254"/>
                  </a:cubicBezTo>
                  <a:cubicBezTo>
                    <a:pt x="950" y="301"/>
                    <a:pt x="908" y="328"/>
                    <a:pt x="892" y="399"/>
                  </a:cubicBezTo>
                  <a:cubicBezTo>
                    <a:pt x="895" y="320"/>
                    <a:pt x="863" y="309"/>
                    <a:pt x="842" y="270"/>
                  </a:cubicBezTo>
                  <a:cubicBezTo>
                    <a:pt x="836" y="354"/>
                    <a:pt x="884" y="368"/>
                    <a:pt x="881" y="442"/>
                  </a:cubicBezTo>
                  <a:close/>
                  <a:moveTo>
                    <a:pt x="246" y="13"/>
                  </a:moveTo>
                  <a:cubicBezTo>
                    <a:pt x="188" y="26"/>
                    <a:pt x="137" y="76"/>
                    <a:pt x="124" y="140"/>
                  </a:cubicBezTo>
                  <a:cubicBezTo>
                    <a:pt x="145" y="119"/>
                    <a:pt x="177" y="106"/>
                    <a:pt x="193" y="84"/>
                  </a:cubicBezTo>
                  <a:cubicBezTo>
                    <a:pt x="211" y="63"/>
                    <a:pt x="217" y="34"/>
                    <a:pt x="246" y="13"/>
                  </a:cubicBezTo>
                  <a:close/>
                  <a:moveTo>
                    <a:pt x="895" y="246"/>
                  </a:moveTo>
                  <a:cubicBezTo>
                    <a:pt x="889" y="217"/>
                    <a:pt x="924" y="124"/>
                    <a:pt x="844" y="66"/>
                  </a:cubicBezTo>
                  <a:cubicBezTo>
                    <a:pt x="871" y="98"/>
                    <a:pt x="863" y="156"/>
                    <a:pt x="879" y="196"/>
                  </a:cubicBezTo>
                  <a:cubicBezTo>
                    <a:pt x="850" y="132"/>
                    <a:pt x="783" y="121"/>
                    <a:pt x="770" y="95"/>
                  </a:cubicBezTo>
                  <a:cubicBezTo>
                    <a:pt x="797" y="177"/>
                    <a:pt x="855" y="158"/>
                    <a:pt x="895" y="246"/>
                  </a:cubicBezTo>
                  <a:close/>
                  <a:moveTo>
                    <a:pt x="519" y="129"/>
                  </a:moveTo>
                  <a:lnTo>
                    <a:pt x="519" y="140"/>
                  </a:lnTo>
                  <a:cubicBezTo>
                    <a:pt x="534" y="143"/>
                    <a:pt x="548" y="145"/>
                    <a:pt x="564" y="153"/>
                  </a:cubicBezTo>
                  <a:cubicBezTo>
                    <a:pt x="564" y="148"/>
                    <a:pt x="566" y="145"/>
                    <a:pt x="566" y="143"/>
                  </a:cubicBezTo>
                  <a:cubicBezTo>
                    <a:pt x="550" y="137"/>
                    <a:pt x="534" y="132"/>
                    <a:pt x="519" y="129"/>
                  </a:cubicBezTo>
                  <a:close/>
                  <a:moveTo>
                    <a:pt x="553" y="39"/>
                  </a:moveTo>
                  <a:lnTo>
                    <a:pt x="556" y="37"/>
                  </a:lnTo>
                  <a:lnTo>
                    <a:pt x="550" y="34"/>
                  </a:lnTo>
                  <a:lnTo>
                    <a:pt x="534" y="34"/>
                  </a:lnTo>
                  <a:lnTo>
                    <a:pt x="529" y="37"/>
                  </a:lnTo>
                  <a:lnTo>
                    <a:pt x="519" y="37"/>
                  </a:lnTo>
                  <a:lnTo>
                    <a:pt x="519" y="39"/>
                  </a:lnTo>
                  <a:cubicBezTo>
                    <a:pt x="524" y="39"/>
                    <a:pt x="529" y="39"/>
                    <a:pt x="534" y="42"/>
                  </a:cubicBezTo>
                  <a:lnTo>
                    <a:pt x="542" y="42"/>
                  </a:lnTo>
                  <a:lnTo>
                    <a:pt x="553" y="39"/>
                  </a:lnTo>
                  <a:close/>
                  <a:moveTo>
                    <a:pt x="516" y="373"/>
                  </a:moveTo>
                  <a:lnTo>
                    <a:pt x="516" y="391"/>
                  </a:lnTo>
                  <a:cubicBezTo>
                    <a:pt x="519" y="389"/>
                    <a:pt x="524" y="386"/>
                    <a:pt x="524" y="381"/>
                  </a:cubicBezTo>
                  <a:cubicBezTo>
                    <a:pt x="524" y="378"/>
                    <a:pt x="521" y="376"/>
                    <a:pt x="516" y="373"/>
                  </a:cubicBezTo>
                  <a:close/>
                  <a:moveTo>
                    <a:pt x="336" y="180"/>
                  </a:moveTo>
                  <a:cubicBezTo>
                    <a:pt x="336" y="177"/>
                    <a:pt x="336" y="177"/>
                    <a:pt x="338" y="174"/>
                  </a:cubicBezTo>
                  <a:lnTo>
                    <a:pt x="333" y="174"/>
                  </a:lnTo>
                  <a:lnTo>
                    <a:pt x="336" y="180"/>
                  </a:lnTo>
                  <a:close/>
                  <a:moveTo>
                    <a:pt x="815" y="323"/>
                  </a:moveTo>
                  <a:cubicBezTo>
                    <a:pt x="815" y="156"/>
                    <a:pt x="685" y="18"/>
                    <a:pt x="521" y="2"/>
                  </a:cubicBezTo>
                  <a:lnTo>
                    <a:pt x="521" y="5"/>
                  </a:lnTo>
                  <a:cubicBezTo>
                    <a:pt x="521" y="8"/>
                    <a:pt x="521" y="10"/>
                    <a:pt x="519" y="13"/>
                  </a:cubicBezTo>
                  <a:cubicBezTo>
                    <a:pt x="593" y="21"/>
                    <a:pt x="659" y="53"/>
                    <a:pt x="709" y="100"/>
                  </a:cubicBezTo>
                  <a:lnTo>
                    <a:pt x="672" y="135"/>
                  </a:lnTo>
                  <a:lnTo>
                    <a:pt x="675" y="129"/>
                  </a:lnTo>
                  <a:lnTo>
                    <a:pt x="669" y="127"/>
                  </a:lnTo>
                  <a:lnTo>
                    <a:pt x="664" y="127"/>
                  </a:lnTo>
                  <a:lnTo>
                    <a:pt x="667" y="121"/>
                  </a:lnTo>
                  <a:lnTo>
                    <a:pt x="662" y="106"/>
                  </a:lnTo>
                  <a:lnTo>
                    <a:pt x="654" y="95"/>
                  </a:lnTo>
                  <a:lnTo>
                    <a:pt x="624" y="79"/>
                  </a:lnTo>
                  <a:lnTo>
                    <a:pt x="622" y="82"/>
                  </a:lnTo>
                  <a:lnTo>
                    <a:pt x="617" y="84"/>
                  </a:lnTo>
                  <a:cubicBezTo>
                    <a:pt x="627" y="98"/>
                    <a:pt x="632" y="113"/>
                    <a:pt x="632" y="132"/>
                  </a:cubicBezTo>
                  <a:lnTo>
                    <a:pt x="632" y="137"/>
                  </a:lnTo>
                  <a:lnTo>
                    <a:pt x="646" y="156"/>
                  </a:lnTo>
                  <a:lnTo>
                    <a:pt x="640" y="158"/>
                  </a:lnTo>
                  <a:lnTo>
                    <a:pt x="646" y="164"/>
                  </a:lnTo>
                  <a:lnTo>
                    <a:pt x="632" y="177"/>
                  </a:lnTo>
                  <a:lnTo>
                    <a:pt x="627" y="166"/>
                  </a:lnTo>
                  <a:cubicBezTo>
                    <a:pt x="624" y="172"/>
                    <a:pt x="622" y="180"/>
                    <a:pt x="617" y="185"/>
                  </a:cubicBezTo>
                  <a:lnTo>
                    <a:pt x="619" y="188"/>
                  </a:lnTo>
                  <a:lnTo>
                    <a:pt x="582" y="225"/>
                  </a:lnTo>
                  <a:cubicBezTo>
                    <a:pt x="579" y="222"/>
                    <a:pt x="577" y="219"/>
                    <a:pt x="574" y="219"/>
                  </a:cubicBezTo>
                  <a:cubicBezTo>
                    <a:pt x="571" y="222"/>
                    <a:pt x="566" y="222"/>
                    <a:pt x="564" y="225"/>
                  </a:cubicBezTo>
                  <a:lnTo>
                    <a:pt x="566" y="227"/>
                  </a:lnTo>
                  <a:lnTo>
                    <a:pt x="569" y="230"/>
                  </a:lnTo>
                  <a:lnTo>
                    <a:pt x="553" y="246"/>
                  </a:lnTo>
                  <a:lnTo>
                    <a:pt x="553" y="243"/>
                  </a:lnTo>
                  <a:lnTo>
                    <a:pt x="537" y="246"/>
                  </a:lnTo>
                  <a:lnTo>
                    <a:pt x="534" y="248"/>
                  </a:lnTo>
                  <a:lnTo>
                    <a:pt x="533" y="248"/>
                  </a:lnTo>
                  <a:lnTo>
                    <a:pt x="532" y="251"/>
                  </a:lnTo>
                  <a:lnTo>
                    <a:pt x="534" y="251"/>
                  </a:lnTo>
                  <a:lnTo>
                    <a:pt x="534" y="256"/>
                  </a:lnTo>
                  <a:lnTo>
                    <a:pt x="537" y="256"/>
                  </a:lnTo>
                  <a:lnTo>
                    <a:pt x="537" y="262"/>
                  </a:lnTo>
                  <a:lnTo>
                    <a:pt x="532" y="262"/>
                  </a:lnTo>
                  <a:lnTo>
                    <a:pt x="526" y="262"/>
                  </a:lnTo>
                  <a:lnTo>
                    <a:pt x="513" y="254"/>
                  </a:lnTo>
                  <a:lnTo>
                    <a:pt x="513" y="309"/>
                  </a:lnTo>
                  <a:cubicBezTo>
                    <a:pt x="545" y="320"/>
                    <a:pt x="579" y="336"/>
                    <a:pt x="579" y="378"/>
                  </a:cubicBezTo>
                  <a:cubicBezTo>
                    <a:pt x="579" y="397"/>
                    <a:pt x="571" y="410"/>
                    <a:pt x="556" y="421"/>
                  </a:cubicBezTo>
                  <a:cubicBezTo>
                    <a:pt x="542" y="429"/>
                    <a:pt x="526" y="434"/>
                    <a:pt x="511" y="439"/>
                  </a:cubicBezTo>
                  <a:lnTo>
                    <a:pt x="511" y="468"/>
                  </a:lnTo>
                  <a:cubicBezTo>
                    <a:pt x="534" y="479"/>
                    <a:pt x="564" y="497"/>
                    <a:pt x="561" y="545"/>
                  </a:cubicBezTo>
                  <a:cubicBezTo>
                    <a:pt x="561" y="556"/>
                    <a:pt x="556" y="561"/>
                    <a:pt x="553" y="561"/>
                  </a:cubicBezTo>
                  <a:cubicBezTo>
                    <a:pt x="540" y="564"/>
                    <a:pt x="526" y="566"/>
                    <a:pt x="511" y="566"/>
                  </a:cubicBezTo>
                  <a:lnTo>
                    <a:pt x="511" y="577"/>
                  </a:lnTo>
                  <a:cubicBezTo>
                    <a:pt x="574" y="572"/>
                    <a:pt x="630" y="545"/>
                    <a:pt x="675" y="505"/>
                  </a:cubicBezTo>
                  <a:lnTo>
                    <a:pt x="712" y="542"/>
                  </a:lnTo>
                  <a:cubicBezTo>
                    <a:pt x="656" y="595"/>
                    <a:pt x="577" y="630"/>
                    <a:pt x="492" y="630"/>
                  </a:cubicBezTo>
                  <a:cubicBezTo>
                    <a:pt x="407" y="630"/>
                    <a:pt x="331" y="598"/>
                    <a:pt x="275" y="542"/>
                  </a:cubicBezTo>
                  <a:lnTo>
                    <a:pt x="312" y="505"/>
                  </a:lnTo>
                  <a:cubicBezTo>
                    <a:pt x="354" y="545"/>
                    <a:pt x="410" y="572"/>
                    <a:pt x="474" y="577"/>
                  </a:cubicBezTo>
                  <a:lnTo>
                    <a:pt x="474" y="566"/>
                  </a:lnTo>
                  <a:cubicBezTo>
                    <a:pt x="415" y="561"/>
                    <a:pt x="362" y="537"/>
                    <a:pt x="320" y="500"/>
                  </a:cubicBezTo>
                  <a:lnTo>
                    <a:pt x="331" y="489"/>
                  </a:lnTo>
                  <a:lnTo>
                    <a:pt x="344" y="492"/>
                  </a:lnTo>
                  <a:lnTo>
                    <a:pt x="352" y="484"/>
                  </a:lnTo>
                  <a:lnTo>
                    <a:pt x="370" y="484"/>
                  </a:lnTo>
                  <a:lnTo>
                    <a:pt x="373" y="476"/>
                  </a:lnTo>
                  <a:lnTo>
                    <a:pt x="373" y="474"/>
                  </a:lnTo>
                  <a:cubicBezTo>
                    <a:pt x="402" y="495"/>
                    <a:pt x="434" y="508"/>
                    <a:pt x="471" y="513"/>
                  </a:cubicBezTo>
                  <a:lnTo>
                    <a:pt x="471" y="503"/>
                  </a:lnTo>
                  <a:cubicBezTo>
                    <a:pt x="431" y="497"/>
                    <a:pt x="394" y="482"/>
                    <a:pt x="365" y="455"/>
                  </a:cubicBezTo>
                  <a:lnTo>
                    <a:pt x="402" y="418"/>
                  </a:lnTo>
                  <a:cubicBezTo>
                    <a:pt x="410" y="426"/>
                    <a:pt x="421" y="434"/>
                    <a:pt x="434" y="439"/>
                  </a:cubicBezTo>
                  <a:cubicBezTo>
                    <a:pt x="434" y="437"/>
                    <a:pt x="436" y="431"/>
                    <a:pt x="436" y="429"/>
                  </a:cubicBezTo>
                  <a:cubicBezTo>
                    <a:pt x="426" y="423"/>
                    <a:pt x="418" y="418"/>
                    <a:pt x="410" y="410"/>
                  </a:cubicBezTo>
                  <a:lnTo>
                    <a:pt x="447" y="373"/>
                  </a:lnTo>
                  <a:cubicBezTo>
                    <a:pt x="452" y="378"/>
                    <a:pt x="460" y="381"/>
                    <a:pt x="468" y="384"/>
                  </a:cubicBezTo>
                  <a:lnTo>
                    <a:pt x="468" y="373"/>
                  </a:lnTo>
                  <a:cubicBezTo>
                    <a:pt x="463" y="370"/>
                    <a:pt x="460" y="368"/>
                    <a:pt x="455" y="365"/>
                  </a:cubicBezTo>
                  <a:lnTo>
                    <a:pt x="466" y="354"/>
                  </a:lnTo>
                  <a:cubicBezTo>
                    <a:pt x="463" y="354"/>
                    <a:pt x="458" y="352"/>
                    <a:pt x="455" y="352"/>
                  </a:cubicBezTo>
                  <a:lnTo>
                    <a:pt x="447" y="360"/>
                  </a:lnTo>
                  <a:cubicBezTo>
                    <a:pt x="444" y="354"/>
                    <a:pt x="439" y="352"/>
                    <a:pt x="439" y="346"/>
                  </a:cubicBezTo>
                  <a:cubicBezTo>
                    <a:pt x="434" y="344"/>
                    <a:pt x="426" y="341"/>
                    <a:pt x="421" y="336"/>
                  </a:cubicBezTo>
                  <a:cubicBezTo>
                    <a:pt x="397" y="320"/>
                    <a:pt x="386" y="299"/>
                    <a:pt x="386" y="272"/>
                  </a:cubicBezTo>
                  <a:cubicBezTo>
                    <a:pt x="386" y="251"/>
                    <a:pt x="391" y="235"/>
                    <a:pt x="402" y="225"/>
                  </a:cubicBezTo>
                  <a:lnTo>
                    <a:pt x="365" y="188"/>
                  </a:lnTo>
                  <a:cubicBezTo>
                    <a:pt x="391" y="161"/>
                    <a:pt x="429" y="145"/>
                    <a:pt x="466" y="137"/>
                  </a:cubicBezTo>
                  <a:lnTo>
                    <a:pt x="466" y="127"/>
                  </a:lnTo>
                  <a:cubicBezTo>
                    <a:pt x="423" y="132"/>
                    <a:pt x="386" y="151"/>
                    <a:pt x="357" y="180"/>
                  </a:cubicBezTo>
                  <a:lnTo>
                    <a:pt x="352" y="174"/>
                  </a:lnTo>
                  <a:cubicBezTo>
                    <a:pt x="349" y="177"/>
                    <a:pt x="349" y="180"/>
                    <a:pt x="346" y="185"/>
                  </a:cubicBezTo>
                  <a:lnTo>
                    <a:pt x="352" y="190"/>
                  </a:lnTo>
                  <a:cubicBezTo>
                    <a:pt x="320" y="225"/>
                    <a:pt x="299" y="270"/>
                    <a:pt x="299" y="320"/>
                  </a:cubicBezTo>
                  <a:lnTo>
                    <a:pt x="246" y="320"/>
                  </a:lnTo>
                  <a:cubicBezTo>
                    <a:pt x="246" y="254"/>
                    <a:pt x="272" y="196"/>
                    <a:pt x="315" y="151"/>
                  </a:cubicBezTo>
                  <a:lnTo>
                    <a:pt x="331" y="166"/>
                  </a:lnTo>
                  <a:lnTo>
                    <a:pt x="333" y="166"/>
                  </a:lnTo>
                  <a:cubicBezTo>
                    <a:pt x="336" y="166"/>
                    <a:pt x="338" y="166"/>
                    <a:pt x="344" y="164"/>
                  </a:cubicBezTo>
                  <a:lnTo>
                    <a:pt x="323" y="143"/>
                  </a:lnTo>
                  <a:cubicBezTo>
                    <a:pt x="333" y="132"/>
                    <a:pt x="346" y="121"/>
                    <a:pt x="360" y="113"/>
                  </a:cubicBezTo>
                  <a:cubicBezTo>
                    <a:pt x="360" y="111"/>
                    <a:pt x="362" y="106"/>
                    <a:pt x="362" y="106"/>
                  </a:cubicBezTo>
                  <a:cubicBezTo>
                    <a:pt x="362" y="106"/>
                    <a:pt x="368" y="100"/>
                    <a:pt x="370" y="95"/>
                  </a:cubicBezTo>
                  <a:cubicBezTo>
                    <a:pt x="349" y="106"/>
                    <a:pt x="331" y="119"/>
                    <a:pt x="315" y="135"/>
                  </a:cubicBezTo>
                  <a:lnTo>
                    <a:pt x="278" y="98"/>
                  </a:lnTo>
                  <a:cubicBezTo>
                    <a:pt x="328" y="50"/>
                    <a:pt x="394" y="18"/>
                    <a:pt x="466" y="10"/>
                  </a:cubicBezTo>
                  <a:lnTo>
                    <a:pt x="466" y="8"/>
                  </a:lnTo>
                  <a:cubicBezTo>
                    <a:pt x="466" y="5"/>
                    <a:pt x="466" y="2"/>
                    <a:pt x="463" y="0"/>
                  </a:cubicBezTo>
                  <a:cubicBezTo>
                    <a:pt x="299" y="15"/>
                    <a:pt x="169" y="153"/>
                    <a:pt x="169" y="320"/>
                  </a:cubicBezTo>
                  <a:cubicBezTo>
                    <a:pt x="164" y="500"/>
                    <a:pt x="309" y="646"/>
                    <a:pt x="489" y="646"/>
                  </a:cubicBezTo>
                  <a:cubicBezTo>
                    <a:pt x="669" y="646"/>
                    <a:pt x="815" y="500"/>
                    <a:pt x="815" y="323"/>
                  </a:cubicBezTo>
                  <a:close/>
                  <a:moveTo>
                    <a:pt x="564" y="230"/>
                  </a:moveTo>
                  <a:lnTo>
                    <a:pt x="558" y="233"/>
                  </a:lnTo>
                  <a:lnTo>
                    <a:pt x="556" y="238"/>
                  </a:lnTo>
                  <a:lnTo>
                    <a:pt x="556" y="235"/>
                  </a:lnTo>
                  <a:lnTo>
                    <a:pt x="558" y="233"/>
                  </a:lnTo>
                  <a:lnTo>
                    <a:pt x="558" y="230"/>
                  </a:lnTo>
                  <a:lnTo>
                    <a:pt x="564" y="227"/>
                  </a:lnTo>
                  <a:lnTo>
                    <a:pt x="566" y="227"/>
                  </a:lnTo>
                  <a:lnTo>
                    <a:pt x="564" y="230"/>
                  </a:lnTo>
                  <a:close/>
                  <a:moveTo>
                    <a:pt x="553" y="235"/>
                  </a:moveTo>
                  <a:lnTo>
                    <a:pt x="545" y="238"/>
                  </a:lnTo>
                  <a:lnTo>
                    <a:pt x="548" y="241"/>
                  </a:lnTo>
                  <a:lnTo>
                    <a:pt x="553" y="238"/>
                  </a:lnTo>
                  <a:lnTo>
                    <a:pt x="556" y="238"/>
                  </a:lnTo>
                  <a:lnTo>
                    <a:pt x="553" y="235"/>
                  </a:lnTo>
                  <a:close/>
                  <a:moveTo>
                    <a:pt x="532" y="248"/>
                  </a:moveTo>
                  <a:lnTo>
                    <a:pt x="535" y="246"/>
                  </a:lnTo>
                  <a:lnTo>
                    <a:pt x="533" y="248"/>
                  </a:lnTo>
                  <a:lnTo>
                    <a:pt x="532" y="248"/>
                  </a:lnTo>
                  <a:close/>
                  <a:moveTo>
                    <a:pt x="542" y="241"/>
                  </a:moveTo>
                  <a:lnTo>
                    <a:pt x="540" y="238"/>
                  </a:lnTo>
                  <a:lnTo>
                    <a:pt x="535" y="246"/>
                  </a:lnTo>
                  <a:lnTo>
                    <a:pt x="542" y="241"/>
                  </a:lnTo>
                  <a:close/>
                  <a:moveTo>
                    <a:pt x="720" y="108"/>
                  </a:moveTo>
                  <a:cubicBezTo>
                    <a:pt x="773" y="164"/>
                    <a:pt x="807" y="238"/>
                    <a:pt x="807" y="320"/>
                  </a:cubicBezTo>
                  <a:lnTo>
                    <a:pt x="754" y="320"/>
                  </a:lnTo>
                  <a:cubicBezTo>
                    <a:pt x="754" y="280"/>
                    <a:pt x="744" y="241"/>
                    <a:pt x="725" y="206"/>
                  </a:cubicBezTo>
                  <a:lnTo>
                    <a:pt x="728" y="209"/>
                  </a:lnTo>
                  <a:lnTo>
                    <a:pt x="728" y="206"/>
                  </a:lnTo>
                  <a:lnTo>
                    <a:pt x="717" y="190"/>
                  </a:lnTo>
                  <a:lnTo>
                    <a:pt x="707" y="174"/>
                  </a:lnTo>
                  <a:lnTo>
                    <a:pt x="693" y="164"/>
                  </a:lnTo>
                  <a:cubicBezTo>
                    <a:pt x="688" y="158"/>
                    <a:pt x="683" y="153"/>
                    <a:pt x="680" y="148"/>
                  </a:cubicBezTo>
                  <a:lnTo>
                    <a:pt x="720" y="108"/>
                  </a:lnTo>
                  <a:close/>
                  <a:moveTo>
                    <a:pt x="651" y="174"/>
                  </a:moveTo>
                  <a:lnTo>
                    <a:pt x="664" y="174"/>
                  </a:lnTo>
                  <a:lnTo>
                    <a:pt x="667" y="177"/>
                  </a:lnTo>
                  <a:lnTo>
                    <a:pt x="664" y="182"/>
                  </a:lnTo>
                  <a:lnTo>
                    <a:pt x="683" y="193"/>
                  </a:lnTo>
                  <a:lnTo>
                    <a:pt x="685" y="193"/>
                  </a:lnTo>
                  <a:lnTo>
                    <a:pt x="709" y="219"/>
                  </a:lnTo>
                  <a:lnTo>
                    <a:pt x="720" y="217"/>
                  </a:lnTo>
                  <a:cubicBezTo>
                    <a:pt x="733" y="248"/>
                    <a:pt x="744" y="283"/>
                    <a:pt x="744" y="317"/>
                  </a:cubicBezTo>
                  <a:lnTo>
                    <a:pt x="691" y="317"/>
                  </a:lnTo>
                  <a:cubicBezTo>
                    <a:pt x="691" y="304"/>
                    <a:pt x="688" y="291"/>
                    <a:pt x="685" y="278"/>
                  </a:cubicBezTo>
                  <a:lnTo>
                    <a:pt x="688" y="275"/>
                  </a:lnTo>
                  <a:lnTo>
                    <a:pt x="690" y="262"/>
                  </a:lnTo>
                  <a:lnTo>
                    <a:pt x="685" y="262"/>
                  </a:lnTo>
                  <a:cubicBezTo>
                    <a:pt x="685" y="262"/>
                    <a:pt x="680" y="251"/>
                    <a:pt x="677" y="248"/>
                  </a:cubicBezTo>
                  <a:lnTo>
                    <a:pt x="680" y="246"/>
                  </a:lnTo>
                  <a:lnTo>
                    <a:pt x="675" y="241"/>
                  </a:lnTo>
                  <a:lnTo>
                    <a:pt x="675" y="235"/>
                  </a:lnTo>
                  <a:lnTo>
                    <a:pt x="672" y="230"/>
                  </a:lnTo>
                  <a:lnTo>
                    <a:pt x="667" y="230"/>
                  </a:lnTo>
                  <a:cubicBezTo>
                    <a:pt x="664" y="227"/>
                    <a:pt x="664" y="225"/>
                    <a:pt x="662" y="222"/>
                  </a:cubicBezTo>
                  <a:lnTo>
                    <a:pt x="664" y="219"/>
                  </a:lnTo>
                  <a:lnTo>
                    <a:pt x="662" y="217"/>
                  </a:lnTo>
                  <a:lnTo>
                    <a:pt x="656" y="219"/>
                  </a:lnTo>
                  <a:lnTo>
                    <a:pt x="659" y="211"/>
                  </a:lnTo>
                  <a:lnTo>
                    <a:pt x="656" y="209"/>
                  </a:lnTo>
                  <a:lnTo>
                    <a:pt x="654" y="214"/>
                  </a:lnTo>
                  <a:cubicBezTo>
                    <a:pt x="648" y="206"/>
                    <a:pt x="640" y="198"/>
                    <a:pt x="635" y="190"/>
                  </a:cubicBezTo>
                  <a:lnTo>
                    <a:pt x="651" y="174"/>
                  </a:lnTo>
                  <a:close/>
                  <a:moveTo>
                    <a:pt x="690" y="260"/>
                  </a:moveTo>
                  <a:lnTo>
                    <a:pt x="691" y="262"/>
                  </a:lnTo>
                  <a:lnTo>
                    <a:pt x="690" y="262"/>
                  </a:lnTo>
                  <a:lnTo>
                    <a:pt x="690" y="260"/>
                  </a:lnTo>
                  <a:close/>
                  <a:moveTo>
                    <a:pt x="691" y="259"/>
                  </a:moveTo>
                  <a:lnTo>
                    <a:pt x="688" y="241"/>
                  </a:lnTo>
                  <a:lnTo>
                    <a:pt x="683" y="219"/>
                  </a:lnTo>
                  <a:lnTo>
                    <a:pt x="667" y="198"/>
                  </a:lnTo>
                  <a:lnTo>
                    <a:pt x="669" y="201"/>
                  </a:lnTo>
                  <a:lnTo>
                    <a:pt x="672" y="198"/>
                  </a:lnTo>
                  <a:lnTo>
                    <a:pt x="659" y="190"/>
                  </a:lnTo>
                  <a:lnTo>
                    <a:pt x="659" y="193"/>
                  </a:lnTo>
                  <a:lnTo>
                    <a:pt x="672" y="209"/>
                  </a:lnTo>
                  <a:lnTo>
                    <a:pt x="680" y="222"/>
                  </a:lnTo>
                  <a:lnTo>
                    <a:pt x="685" y="235"/>
                  </a:lnTo>
                  <a:lnTo>
                    <a:pt x="688" y="246"/>
                  </a:lnTo>
                  <a:lnTo>
                    <a:pt x="690" y="260"/>
                  </a:lnTo>
                  <a:lnTo>
                    <a:pt x="691" y="259"/>
                  </a:lnTo>
                  <a:close/>
                  <a:moveTo>
                    <a:pt x="640" y="299"/>
                  </a:moveTo>
                  <a:lnTo>
                    <a:pt x="651" y="294"/>
                  </a:lnTo>
                  <a:lnTo>
                    <a:pt x="662" y="291"/>
                  </a:lnTo>
                  <a:lnTo>
                    <a:pt x="664" y="286"/>
                  </a:lnTo>
                  <a:lnTo>
                    <a:pt x="669" y="283"/>
                  </a:lnTo>
                  <a:lnTo>
                    <a:pt x="672" y="278"/>
                  </a:lnTo>
                  <a:lnTo>
                    <a:pt x="675" y="270"/>
                  </a:lnTo>
                  <a:cubicBezTo>
                    <a:pt x="675" y="272"/>
                    <a:pt x="677" y="275"/>
                    <a:pt x="677" y="278"/>
                  </a:cubicBezTo>
                  <a:lnTo>
                    <a:pt x="672" y="294"/>
                  </a:lnTo>
                  <a:lnTo>
                    <a:pt x="672" y="299"/>
                  </a:lnTo>
                  <a:lnTo>
                    <a:pt x="680" y="288"/>
                  </a:lnTo>
                  <a:cubicBezTo>
                    <a:pt x="683" y="296"/>
                    <a:pt x="683" y="307"/>
                    <a:pt x="683" y="317"/>
                  </a:cubicBezTo>
                  <a:lnTo>
                    <a:pt x="635" y="317"/>
                  </a:lnTo>
                  <a:lnTo>
                    <a:pt x="635" y="312"/>
                  </a:lnTo>
                  <a:lnTo>
                    <a:pt x="640" y="307"/>
                  </a:lnTo>
                  <a:lnTo>
                    <a:pt x="640" y="304"/>
                  </a:lnTo>
                  <a:lnTo>
                    <a:pt x="643" y="301"/>
                  </a:lnTo>
                  <a:lnTo>
                    <a:pt x="648" y="301"/>
                  </a:lnTo>
                  <a:lnTo>
                    <a:pt x="648" y="299"/>
                  </a:lnTo>
                  <a:lnTo>
                    <a:pt x="640" y="299"/>
                  </a:lnTo>
                  <a:close/>
                  <a:moveTo>
                    <a:pt x="577" y="264"/>
                  </a:moveTo>
                  <a:lnTo>
                    <a:pt x="582" y="264"/>
                  </a:lnTo>
                  <a:lnTo>
                    <a:pt x="577" y="262"/>
                  </a:lnTo>
                  <a:lnTo>
                    <a:pt x="579" y="251"/>
                  </a:lnTo>
                  <a:lnTo>
                    <a:pt x="585" y="246"/>
                  </a:lnTo>
                  <a:cubicBezTo>
                    <a:pt x="587" y="251"/>
                    <a:pt x="593" y="254"/>
                    <a:pt x="595" y="259"/>
                  </a:cubicBezTo>
                  <a:lnTo>
                    <a:pt x="593" y="264"/>
                  </a:lnTo>
                  <a:lnTo>
                    <a:pt x="587" y="262"/>
                  </a:lnTo>
                  <a:lnTo>
                    <a:pt x="582" y="262"/>
                  </a:lnTo>
                  <a:lnTo>
                    <a:pt x="585" y="264"/>
                  </a:lnTo>
                  <a:lnTo>
                    <a:pt x="587" y="264"/>
                  </a:lnTo>
                  <a:lnTo>
                    <a:pt x="585" y="270"/>
                  </a:lnTo>
                  <a:lnTo>
                    <a:pt x="582" y="267"/>
                  </a:lnTo>
                  <a:lnTo>
                    <a:pt x="577" y="264"/>
                  </a:lnTo>
                  <a:close/>
                  <a:moveTo>
                    <a:pt x="595" y="439"/>
                  </a:moveTo>
                  <a:lnTo>
                    <a:pt x="585" y="437"/>
                  </a:lnTo>
                  <a:lnTo>
                    <a:pt x="582" y="437"/>
                  </a:lnTo>
                  <a:lnTo>
                    <a:pt x="577" y="431"/>
                  </a:lnTo>
                  <a:lnTo>
                    <a:pt x="571" y="429"/>
                  </a:lnTo>
                  <a:lnTo>
                    <a:pt x="579" y="421"/>
                  </a:lnTo>
                  <a:lnTo>
                    <a:pt x="590" y="429"/>
                  </a:lnTo>
                  <a:lnTo>
                    <a:pt x="598" y="431"/>
                  </a:lnTo>
                  <a:lnTo>
                    <a:pt x="595" y="439"/>
                  </a:lnTo>
                  <a:close/>
                  <a:moveTo>
                    <a:pt x="627" y="198"/>
                  </a:moveTo>
                  <a:lnTo>
                    <a:pt x="651" y="230"/>
                  </a:lnTo>
                  <a:lnTo>
                    <a:pt x="646" y="230"/>
                  </a:lnTo>
                  <a:lnTo>
                    <a:pt x="646" y="238"/>
                  </a:lnTo>
                  <a:lnTo>
                    <a:pt x="659" y="246"/>
                  </a:lnTo>
                  <a:lnTo>
                    <a:pt x="667" y="270"/>
                  </a:lnTo>
                  <a:lnTo>
                    <a:pt x="664" y="272"/>
                  </a:lnTo>
                  <a:lnTo>
                    <a:pt x="659" y="275"/>
                  </a:lnTo>
                  <a:lnTo>
                    <a:pt x="659" y="283"/>
                  </a:lnTo>
                  <a:lnTo>
                    <a:pt x="656" y="286"/>
                  </a:lnTo>
                  <a:lnTo>
                    <a:pt x="654" y="288"/>
                  </a:lnTo>
                  <a:lnTo>
                    <a:pt x="651" y="288"/>
                  </a:lnTo>
                  <a:lnTo>
                    <a:pt x="646" y="288"/>
                  </a:lnTo>
                  <a:lnTo>
                    <a:pt x="648" y="283"/>
                  </a:lnTo>
                  <a:lnTo>
                    <a:pt x="651" y="272"/>
                  </a:lnTo>
                  <a:lnTo>
                    <a:pt x="654" y="270"/>
                  </a:lnTo>
                  <a:lnTo>
                    <a:pt x="643" y="259"/>
                  </a:lnTo>
                  <a:lnTo>
                    <a:pt x="635" y="262"/>
                  </a:lnTo>
                  <a:lnTo>
                    <a:pt x="632" y="270"/>
                  </a:lnTo>
                  <a:lnTo>
                    <a:pt x="627" y="275"/>
                  </a:lnTo>
                  <a:lnTo>
                    <a:pt x="622" y="270"/>
                  </a:lnTo>
                  <a:lnTo>
                    <a:pt x="619" y="264"/>
                  </a:lnTo>
                  <a:lnTo>
                    <a:pt x="622" y="262"/>
                  </a:lnTo>
                  <a:lnTo>
                    <a:pt x="624" y="264"/>
                  </a:lnTo>
                  <a:lnTo>
                    <a:pt x="627" y="264"/>
                  </a:lnTo>
                  <a:lnTo>
                    <a:pt x="627" y="259"/>
                  </a:lnTo>
                  <a:lnTo>
                    <a:pt x="624" y="259"/>
                  </a:lnTo>
                  <a:lnTo>
                    <a:pt x="624" y="262"/>
                  </a:lnTo>
                  <a:lnTo>
                    <a:pt x="622" y="262"/>
                  </a:lnTo>
                  <a:lnTo>
                    <a:pt x="611" y="248"/>
                  </a:lnTo>
                  <a:lnTo>
                    <a:pt x="606" y="246"/>
                  </a:lnTo>
                  <a:lnTo>
                    <a:pt x="609" y="243"/>
                  </a:lnTo>
                  <a:lnTo>
                    <a:pt x="603" y="243"/>
                  </a:lnTo>
                  <a:lnTo>
                    <a:pt x="606" y="246"/>
                  </a:lnTo>
                  <a:lnTo>
                    <a:pt x="601" y="246"/>
                  </a:lnTo>
                  <a:cubicBezTo>
                    <a:pt x="598" y="246"/>
                    <a:pt x="595" y="241"/>
                    <a:pt x="590" y="235"/>
                  </a:cubicBezTo>
                  <a:lnTo>
                    <a:pt x="627" y="198"/>
                  </a:lnTo>
                  <a:close/>
                  <a:moveTo>
                    <a:pt x="609" y="434"/>
                  </a:moveTo>
                  <a:lnTo>
                    <a:pt x="603" y="429"/>
                  </a:lnTo>
                  <a:lnTo>
                    <a:pt x="606" y="423"/>
                  </a:lnTo>
                  <a:lnTo>
                    <a:pt x="611" y="413"/>
                  </a:lnTo>
                  <a:lnTo>
                    <a:pt x="609" y="410"/>
                  </a:lnTo>
                  <a:lnTo>
                    <a:pt x="611" y="402"/>
                  </a:lnTo>
                  <a:lnTo>
                    <a:pt x="611" y="394"/>
                  </a:lnTo>
                  <a:lnTo>
                    <a:pt x="609" y="386"/>
                  </a:lnTo>
                  <a:lnTo>
                    <a:pt x="603" y="384"/>
                  </a:lnTo>
                  <a:lnTo>
                    <a:pt x="601" y="386"/>
                  </a:lnTo>
                  <a:lnTo>
                    <a:pt x="598" y="386"/>
                  </a:lnTo>
                  <a:cubicBezTo>
                    <a:pt x="603" y="381"/>
                    <a:pt x="606" y="373"/>
                    <a:pt x="609" y="368"/>
                  </a:cubicBezTo>
                  <a:lnTo>
                    <a:pt x="614" y="365"/>
                  </a:lnTo>
                  <a:lnTo>
                    <a:pt x="617" y="362"/>
                  </a:lnTo>
                  <a:lnTo>
                    <a:pt x="617" y="365"/>
                  </a:lnTo>
                  <a:lnTo>
                    <a:pt x="619" y="362"/>
                  </a:lnTo>
                  <a:lnTo>
                    <a:pt x="617" y="360"/>
                  </a:lnTo>
                  <a:lnTo>
                    <a:pt x="619" y="360"/>
                  </a:lnTo>
                  <a:lnTo>
                    <a:pt x="624" y="362"/>
                  </a:lnTo>
                  <a:lnTo>
                    <a:pt x="632" y="362"/>
                  </a:lnTo>
                  <a:lnTo>
                    <a:pt x="638" y="360"/>
                  </a:lnTo>
                  <a:lnTo>
                    <a:pt x="651" y="357"/>
                  </a:lnTo>
                  <a:lnTo>
                    <a:pt x="648" y="352"/>
                  </a:lnTo>
                  <a:lnTo>
                    <a:pt x="648" y="346"/>
                  </a:lnTo>
                  <a:lnTo>
                    <a:pt x="656" y="349"/>
                  </a:lnTo>
                  <a:lnTo>
                    <a:pt x="659" y="346"/>
                  </a:lnTo>
                  <a:lnTo>
                    <a:pt x="659" y="341"/>
                  </a:lnTo>
                  <a:lnTo>
                    <a:pt x="651" y="344"/>
                  </a:lnTo>
                  <a:lnTo>
                    <a:pt x="640" y="341"/>
                  </a:lnTo>
                  <a:lnTo>
                    <a:pt x="632" y="325"/>
                  </a:lnTo>
                  <a:lnTo>
                    <a:pt x="675" y="325"/>
                  </a:lnTo>
                  <a:cubicBezTo>
                    <a:pt x="672" y="373"/>
                    <a:pt x="654" y="415"/>
                    <a:pt x="622" y="447"/>
                  </a:cubicBezTo>
                  <a:lnTo>
                    <a:pt x="617" y="442"/>
                  </a:lnTo>
                  <a:lnTo>
                    <a:pt x="619" y="434"/>
                  </a:lnTo>
                  <a:lnTo>
                    <a:pt x="614" y="418"/>
                  </a:lnTo>
                  <a:lnTo>
                    <a:pt x="609" y="434"/>
                  </a:lnTo>
                  <a:close/>
                  <a:moveTo>
                    <a:pt x="622" y="527"/>
                  </a:moveTo>
                  <a:lnTo>
                    <a:pt x="619" y="521"/>
                  </a:lnTo>
                  <a:lnTo>
                    <a:pt x="627" y="516"/>
                  </a:lnTo>
                  <a:lnTo>
                    <a:pt x="627" y="513"/>
                  </a:lnTo>
                  <a:lnTo>
                    <a:pt x="622" y="511"/>
                  </a:lnTo>
                  <a:lnTo>
                    <a:pt x="627" y="500"/>
                  </a:lnTo>
                  <a:lnTo>
                    <a:pt x="635" y="489"/>
                  </a:lnTo>
                  <a:lnTo>
                    <a:pt x="627" y="482"/>
                  </a:lnTo>
                  <a:lnTo>
                    <a:pt x="619" y="482"/>
                  </a:lnTo>
                  <a:lnTo>
                    <a:pt x="617" y="476"/>
                  </a:lnTo>
                  <a:cubicBezTo>
                    <a:pt x="619" y="474"/>
                    <a:pt x="622" y="471"/>
                    <a:pt x="627" y="468"/>
                  </a:cubicBezTo>
                  <a:lnTo>
                    <a:pt x="664" y="505"/>
                  </a:lnTo>
                  <a:cubicBezTo>
                    <a:pt x="651" y="516"/>
                    <a:pt x="635" y="529"/>
                    <a:pt x="617" y="537"/>
                  </a:cubicBezTo>
                  <a:lnTo>
                    <a:pt x="622" y="527"/>
                  </a:lnTo>
                  <a:close/>
                  <a:moveTo>
                    <a:pt x="664" y="489"/>
                  </a:moveTo>
                  <a:lnTo>
                    <a:pt x="669" y="484"/>
                  </a:lnTo>
                  <a:lnTo>
                    <a:pt x="667" y="463"/>
                  </a:lnTo>
                  <a:lnTo>
                    <a:pt x="664" y="463"/>
                  </a:lnTo>
                  <a:lnTo>
                    <a:pt x="667" y="460"/>
                  </a:lnTo>
                  <a:lnTo>
                    <a:pt x="659" y="458"/>
                  </a:lnTo>
                  <a:lnTo>
                    <a:pt x="656" y="466"/>
                  </a:lnTo>
                  <a:lnTo>
                    <a:pt x="656" y="476"/>
                  </a:lnTo>
                  <a:lnTo>
                    <a:pt x="654" y="479"/>
                  </a:lnTo>
                  <a:lnTo>
                    <a:pt x="638" y="463"/>
                  </a:lnTo>
                  <a:cubicBezTo>
                    <a:pt x="669" y="429"/>
                    <a:pt x="691" y="384"/>
                    <a:pt x="693" y="336"/>
                  </a:cubicBezTo>
                  <a:lnTo>
                    <a:pt x="746" y="336"/>
                  </a:lnTo>
                  <a:cubicBezTo>
                    <a:pt x="744" y="399"/>
                    <a:pt x="717" y="458"/>
                    <a:pt x="675" y="503"/>
                  </a:cubicBezTo>
                  <a:lnTo>
                    <a:pt x="664" y="489"/>
                  </a:lnTo>
                  <a:close/>
                  <a:moveTo>
                    <a:pt x="680" y="503"/>
                  </a:moveTo>
                  <a:cubicBezTo>
                    <a:pt x="725" y="458"/>
                    <a:pt x="752" y="397"/>
                    <a:pt x="754" y="331"/>
                  </a:cubicBezTo>
                  <a:lnTo>
                    <a:pt x="807" y="331"/>
                  </a:lnTo>
                  <a:cubicBezTo>
                    <a:pt x="805" y="413"/>
                    <a:pt x="773" y="487"/>
                    <a:pt x="717" y="542"/>
                  </a:cubicBezTo>
                  <a:lnTo>
                    <a:pt x="680" y="503"/>
                  </a:lnTo>
                  <a:close/>
                  <a:moveTo>
                    <a:pt x="357" y="452"/>
                  </a:moveTo>
                  <a:cubicBezTo>
                    <a:pt x="354" y="447"/>
                    <a:pt x="349" y="444"/>
                    <a:pt x="346" y="439"/>
                  </a:cubicBezTo>
                  <a:lnTo>
                    <a:pt x="349" y="426"/>
                  </a:lnTo>
                  <a:lnTo>
                    <a:pt x="344" y="413"/>
                  </a:lnTo>
                  <a:lnTo>
                    <a:pt x="344" y="391"/>
                  </a:lnTo>
                  <a:lnTo>
                    <a:pt x="338" y="378"/>
                  </a:lnTo>
                  <a:lnTo>
                    <a:pt x="341" y="370"/>
                  </a:lnTo>
                  <a:lnTo>
                    <a:pt x="333" y="357"/>
                  </a:lnTo>
                  <a:lnTo>
                    <a:pt x="325" y="354"/>
                  </a:lnTo>
                  <a:lnTo>
                    <a:pt x="328" y="346"/>
                  </a:lnTo>
                  <a:lnTo>
                    <a:pt x="325" y="341"/>
                  </a:lnTo>
                  <a:lnTo>
                    <a:pt x="328" y="333"/>
                  </a:lnTo>
                  <a:lnTo>
                    <a:pt x="336" y="333"/>
                  </a:lnTo>
                  <a:lnTo>
                    <a:pt x="338" y="328"/>
                  </a:lnTo>
                  <a:lnTo>
                    <a:pt x="352" y="328"/>
                  </a:lnTo>
                  <a:lnTo>
                    <a:pt x="354" y="331"/>
                  </a:lnTo>
                  <a:lnTo>
                    <a:pt x="352" y="344"/>
                  </a:lnTo>
                  <a:lnTo>
                    <a:pt x="349" y="346"/>
                  </a:lnTo>
                  <a:lnTo>
                    <a:pt x="354" y="357"/>
                  </a:lnTo>
                  <a:lnTo>
                    <a:pt x="352" y="360"/>
                  </a:lnTo>
                  <a:lnTo>
                    <a:pt x="349" y="357"/>
                  </a:lnTo>
                  <a:lnTo>
                    <a:pt x="352" y="362"/>
                  </a:lnTo>
                  <a:lnTo>
                    <a:pt x="354" y="370"/>
                  </a:lnTo>
                  <a:lnTo>
                    <a:pt x="357" y="370"/>
                  </a:lnTo>
                  <a:lnTo>
                    <a:pt x="357" y="365"/>
                  </a:lnTo>
                  <a:lnTo>
                    <a:pt x="354" y="362"/>
                  </a:lnTo>
                  <a:lnTo>
                    <a:pt x="354" y="357"/>
                  </a:lnTo>
                  <a:lnTo>
                    <a:pt x="354" y="349"/>
                  </a:lnTo>
                  <a:lnTo>
                    <a:pt x="357" y="333"/>
                  </a:lnTo>
                  <a:lnTo>
                    <a:pt x="354" y="328"/>
                  </a:lnTo>
                  <a:lnTo>
                    <a:pt x="362" y="328"/>
                  </a:lnTo>
                  <a:cubicBezTo>
                    <a:pt x="365" y="360"/>
                    <a:pt x="378" y="389"/>
                    <a:pt x="399" y="413"/>
                  </a:cubicBezTo>
                  <a:lnTo>
                    <a:pt x="357" y="452"/>
                  </a:lnTo>
                  <a:close/>
                  <a:moveTo>
                    <a:pt x="320" y="349"/>
                  </a:moveTo>
                  <a:lnTo>
                    <a:pt x="315" y="357"/>
                  </a:lnTo>
                  <a:lnTo>
                    <a:pt x="307" y="357"/>
                  </a:lnTo>
                  <a:cubicBezTo>
                    <a:pt x="304" y="349"/>
                    <a:pt x="304" y="341"/>
                    <a:pt x="304" y="331"/>
                  </a:cubicBezTo>
                  <a:lnTo>
                    <a:pt x="320" y="331"/>
                  </a:lnTo>
                  <a:lnTo>
                    <a:pt x="317" y="344"/>
                  </a:lnTo>
                  <a:lnTo>
                    <a:pt x="320" y="349"/>
                  </a:lnTo>
                  <a:close/>
                  <a:moveTo>
                    <a:pt x="338" y="312"/>
                  </a:moveTo>
                  <a:lnTo>
                    <a:pt x="338" y="301"/>
                  </a:lnTo>
                  <a:lnTo>
                    <a:pt x="344" y="299"/>
                  </a:lnTo>
                  <a:lnTo>
                    <a:pt x="354" y="301"/>
                  </a:lnTo>
                  <a:lnTo>
                    <a:pt x="357" y="304"/>
                  </a:lnTo>
                  <a:cubicBezTo>
                    <a:pt x="357" y="309"/>
                    <a:pt x="354" y="317"/>
                    <a:pt x="354" y="323"/>
                  </a:cubicBezTo>
                  <a:lnTo>
                    <a:pt x="341" y="323"/>
                  </a:lnTo>
                  <a:lnTo>
                    <a:pt x="338" y="312"/>
                  </a:lnTo>
                  <a:close/>
                  <a:moveTo>
                    <a:pt x="391" y="352"/>
                  </a:moveTo>
                  <a:lnTo>
                    <a:pt x="394" y="352"/>
                  </a:lnTo>
                  <a:lnTo>
                    <a:pt x="402" y="357"/>
                  </a:lnTo>
                  <a:lnTo>
                    <a:pt x="399" y="360"/>
                  </a:lnTo>
                  <a:lnTo>
                    <a:pt x="407" y="365"/>
                  </a:lnTo>
                  <a:lnTo>
                    <a:pt x="407" y="360"/>
                  </a:lnTo>
                  <a:lnTo>
                    <a:pt x="413" y="352"/>
                  </a:lnTo>
                  <a:lnTo>
                    <a:pt x="418" y="357"/>
                  </a:lnTo>
                  <a:lnTo>
                    <a:pt x="423" y="362"/>
                  </a:lnTo>
                  <a:lnTo>
                    <a:pt x="415" y="365"/>
                  </a:lnTo>
                  <a:lnTo>
                    <a:pt x="418" y="373"/>
                  </a:lnTo>
                  <a:lnTo>
                    <a:pt x="423" y="370"/>
                  </a:lnTo>
                  <a:lnTo>
                    <a:pt x="423" y="368"/>
                  </a:lnTo>
                  <a:lnTo>
                    <a:pt x="429" y="365"/>
                  </a:lnTo>
                  <a:lnTo>
                    <a:pt x="431" y="354"/>
                  </a:lnTo>
                  <a:cubicBezTo>
                    <a:pt x="434" y="362"/>
                    <a:pt x="439" y="368"/>
                    <a:pt x="444" y="373"/>
                  </a:cubicBezTo>
                  <a:lnTo>
                    <a:pt x="407" y="410"/>
                  </a:lnTo>
                  <a:cubicBezTo>
                    <a:pt x="389" y="391"/>
                    <a:pt x="378" y="368"/>
                    <a:pt x="373" y="339"/>
                  </a:cubicBezTo>
                  <a:lnTo>
                    <a:pt x="381" y="346"/>
                  </a:lnTo>
                  <a:lnTo>
                    <a:pt x="389" y="346"/>
                  </a:lnTo>
                  <a:lnTo>
                    <a:pt x="391" y="352"/>
                  </a:lnTo>
                  <a:close/>
                  <a:moveTo>
                    <a:pt x="391" y="233"/>
                  </a:moveTo>
                  <a:cubicBezTo>
                    <a:pt x="383" y="241"/>
                    <a:pt x="376" y="251"/>
                    <a:pt x="370" y="262"/>
                  </a:cubicBezTo>
                  <a:lnTo>
                    <a:pt x="368" y="262"/>
                  </a:lnTo>
                  <a:lnTo>
                    <a:pt x="362" y="264"/>
                  </a:lnTo>
                  <a:lnTo>
                    <a:pt x="360" y="264"/>
                  </a:lnTo>
                  <a:lnTo>
                    <a:pt x="354" y="270"/>
                  </a:lnTo>
                  <a:lnTo>
                    <a:pt x="362" y="270"/>
                  </a:lnTo>
                  <a:lnTo>
                    <a:pt x="368" y="267"/>
                  </a:lnTo>
                  <a:lnTo>
                    <a:pt x="368" y="270"/>
                  </a:lnTo>
                  <a:lnTo>
                    <a:pt x="362" y="272"/>
                  </a:lnTo>
                  <a:lnTo>
                    <a:pt x="360" y="272"/>
                  </a:lnTo>
                  <a:lnTo>
                    <a:pt x="352" y="278"/>
                  </a:lnTo>
                  <a:lnTo>
                    <a:pt x="344" y="278"/>
                  </a:lnTo>
                  <a:lnTo>
                    <a:pt x="333" y="299"/>
                  </a:lnTo>
                  <a:lnTo>
                    <a:pt x="336" y="304"/>
                  </a:lnTo>
                  <a:lnTo>
                    <a:pt x="331" y="312"/>
                  </a:lnTo>
                  <a:lnTo>
                    <a:pt x="331" y="320"/>
                  </a:lnTo>
                  <a:lnTo>
                    <a:pt x="307" y="320"/>
                  </a:lnTo>
                  <a:cubicBezTo>
                    <a:pt x="304" y="272"/>
                    <a:pt x="323" y="230"/>
                    <a:pt x="354" y="196"/>
                  </a:cubicBezTo>
                  <a:lnTo>
                    <a:pt x="391" y="233"/>
                  </a:lnTo>
                  <a:close/>
                  <a:moveTo>
                    <a:pt x="304" y="479"/>
                  </a:moveTo>
                  <a:lnTo>
                    <a:pt x="317" y="487"/>
                  </a:lnTo>
                  <a:lnTo>
                    <a:pt x="320" y="489"/>
                  </a:lnTo>
                  <a:lnTo>
                    <a:pt x="312" y="497"/>
                  </a:lnTo>
                  <a:cubicBezTo>
                    <a:pt x="307" y="492"/>
                    <a:pt x="304" y="489"/>
                    <a:pt x="301" y="484"/>
                  </a:cubicBezTo>
                  <a:lnTo>
                    <a:pt x="304" y="479"/>
                  </a:lnTo>
                  <a:close/>
                  <a:moveTo>
                    <a:pt x="293" y="346"/>
                  </a:moveTo>
                  <a:lnTo>
                    <a:pt x="288" y="349"/>
                  </a:lnTo>
                  <a:lnTo>
                    <a:pt x="286" y="354"/>
                  </a:lnTo>
                  <a:lnTo>
                    <a:pt x="272" y="370"/>
                  </a:lnTo>
                  <a:lnTo>
                    <a:pt x="272" y="394"/>
                  </a:lnTo>
                  <a:lnTo>
                    <a:pt x="259" y="399"/>
                  </a:lnTo>
                  <a:lnTo>
                    <a:pt x="251" y="399"/>
                  </a:lnTo>
                  <a:cubicBezTo>
                    <a:pt x="243" y="378"/>
                    <a:pt x="240" y="354"/>
                    <a:pt x="238" y="331"/>
                  </a:cubicBezTo>
                  <a:lnTo>
                    <a:pt x="293" y="331"/>
                  </a:lnTo>
                  <a:lnTo>
                    <a:pt x="293" y="346"/>
                  </a:lnTo>
                  <a:close/>
                  <a:moveTo>
                    <a:pt x="238" y="399"/>
                  </a:moveTo>
                  <a:lnTo>
                    <a:pt x="235" y="397"/>
                  </a:lnTo>
                  <a:lnTo>
                    <a:pt x="219" y="397"/>
                  </a:lnTo>
                  <a:lnTo>
                    <a:pt x="225" y="402"/>
                  </a:lnTo>
                  <a:lnTo>
                    <a:pt x="211" y="399"/>
                  </a:lnTo>
                  <a:lnTo>
                    <a:pt x="214" y="397"/>
                  </a:lnTo>
                  <a:lnTo>
                    <a:pt x="211" y="394"/>
                  </a:lnTo>
                  <a:lnTo>
                    <a:pt x="201" y="399"/>
                  </a:lnTo>
                  <a:lnTo>
                    <a:pt x="198" y="407"/>
                  </a:lnTo>
                  <a:lnTo>
                    <a:pt x="201" y="423"/>
                  </a:lnTo>
                  <a:lnTo>
                    <a:pt x="211" y="450"/>
                  </a:lnTo>
                  <a:lnTo>
                    <a:pt x="217" y="458"/>
                  </a:lnTo>
                  <a:lnTo>
                    <a:pt x="219" y="458"/>
                  </a:lnTo>
                  <a:lnTo>
                    <a:pt x="211" y="442"/>
                  </a:lnTo>
                  <a:lnTo>
                    <a:pt x="209" y="434"/>
                  </a:lnTo>
                  <a:lnTo>
                    <a:pt x="211" y="431"/>
                  </a:lnTo>
                  <a:lnTo>
                    <a:pt x="211" y="426"/>
                  </a:lnTo>
                  <a:lnTo>
                    <a:pt x="217" y="426"/>
                  </a:lnTo>
                  <a:lnTo>
                    <a:pt x="225" y="439"/>
                  </a:lnTo>
                  <a:lnTo>
                    <a:pt x="227" y="439"/>
                  </a:lnTo>
                  <a:lnTo>
                    <a:pt x="227" y="431"/>
                  </a:lnTo>
                  <a:lnTo>
                    <a:pt x="230" y="434"/>
                  </a:lnTo>
                  <a:lnTo>
                    <a:pt x="230" y="439"/>
                  </a:lnTo>
                  <a:lnTo>
                    <a:pt x="238" y="442"/>
                  </a:lnTo>
                  <a:lnTo>
                    <a:pt x="240" y="439"/>
                  </a:lnTo>
                  <a:lnTo>
                    <a:pt x="240" y="444"/>
                  </a:lnTo>
                  <a:lnTo>
                    <a:pt x="243" y="450"/>
                  </a:lnTo>
                  <a:lnTo>
                    <a:pt x="248" y="450"/>
                  </a:lnTo>
                  <a:lnTo>
                    <a:pt x="259" y="466"/>
                  </a:lnTo>
                  <a:lnTo>
                    <a:pt x="264" y="468"/>
                  </a:lnTo>
                  <a:lnTo>
                    <a:pt x="267" y="460"/>
                  </a:lnTo>
                  <a:cubicBezTo>
                    <a:pt x="278" y="476"/>
                    <a:pt x="291" y="492"/>
                    <a:pt x="304" y="508"/>
                  </a:cubicBezTo>
                  <a:lnTo>
                    <a:pt x="267" y="545"/>
                  </a:lnTo>
                  <a:cubicBezTo>
                    <a:pt x="211" y="489"/>
                    <a:pt x="180" y="415"/>
                    <a:pt x="177" y="333"/>
                  </a:cubicBezTo>
                  <a:lnTo>
                    <a:pt x="230" y="333"/>
                  </a:lnTo>
                  <a:cubicBezTo>
                    <a:pt x="230" y="354"/>
                    <a:pt x="233" y="378"/>
                    <a:pt x="240" y="399"/>
                  </a:cubicBezTo>
                  <a:lnTo>
                    <a:pt x="238" y="399"/>
                  </a:lnTo>
                  <a:close/>
                  <a:moveTo>
                    <a:pt x="299" y="143"/>
                  </a:moveTo>
                  <a:cubicBezTo>
                    <a:pt x="254" y="188"/>
                    <a:pt x="227" y="251"/>
                    <a:pt x="227" y="317"/>
                  </a:cubicBezTo>
                  <a:lnTo>
                    <a:pt x="174" y="317"/>
                  </a:lnTo>
                  <a:cubicBezTo>
                    <a:pt x="174" y="238"/>
                    <a:pt x="209" y="161"/>
                    <a:pt x="262" y="106"/>
                  </a:cubicBezTo>
                  <a:lnTo>
                    <a:pt x="299" y="143"/>
                  </a:lnTo>
                  <a:close/>
                  <a:moveTo>
                    <a:pt x="651" y="87"/>
                  </a:moveTo>
                  <a:lnTo>
                    <a:pt x="648" y="82"/>
                  </a:lnTo>
                  <a:lnTo>
                    <a:pt x="640" y="79"/>
                  </a:lnTo>
                  <a:lnTo>
                    <a:pt x="635" y="84"/>
                  </a:lnTo>
                  <a:lnTo>
                    <a:pt x="643" y="87"/>
                  </a:lnTo>
                  <a:lnTo>
                    <a:pt x="651" y="92"/>
                  </a:lnTo>
                  <a:lnTo>
                    <a:pt x="651" y="87"/>
                  </a:lnTo>
                  <a:close/>
                  <a:moveTo>
                    <a:pt x="619" y="238"/>
                  </a:moveTo>
                  <a:lnTo>
                    <a:pt x="619" y="243"/>
                  </a:lnTo>
                  <a:lnTo>
                    <a:pt x="630" y="241"/>
                  </a:lnTo>
                  <a:lnTo>
                    <a:pt x="632" y="235"/>
                  </a:lnTo>
                  <a:lnTo>
                    <a:pt x="627" y="227"/>
                  </a:lnTo>
                  <a:lnTo>
                    <a:pt x="630" y="222"/>
                  </a:lnTo>
                  <a:lnTo>
                    <a:pt x="638" y="227"/>
                  </a:lnTo>
                  <a:lnTo>
                    <a:pt x="635" y="225"/>
                  </a:lnTo>
                  <a:lnTo>
                    <a:pt x="638" y="222"/>
                  </a:lnTo>
                  <a:lnTo>
                    <a:pt x="635" y="217"/>
                  </a:lnTo>
                  <a:lnTo>
                    <a:pt x="627" y="222"/>
                  </a:lnTo>
                  <a:lnTo>
                    <a:pt x="624" y="227"/>
                  </a:lnTo>
                  <a:lnTo>
                    <a:pt x="622" y="233"/>
                  </a:lnTo>
                  <a:lnTo>
                    <a:pt x="624" y="238"/>
                  </a:lnTo>
                  <a:lnTo>
                    <a:pt x="624" y="241"/>
                  </a:lnTo>
                  <a:lnTo>
                    <a:pt x="619" y="238"/>
                  </a:lnTo>
                  <a:close/>
                  <a:moveTo>
                    <a:pt x="230" y="476"/>
                  </a:moveTo>
                  <a:lnTo>
                    <a:pt x="225" y="463"/>
                  </a:lnTo>
                  <a:lnTo>
                    <a:pt x="219" y="460"/>
                  </a:lnTo>
                  <a:lnTo>
                    <a:pt x="230" y="476"/>
                  </a:lnTo>
                  <a:close/>
                  <a:moveTo>
                    <a:pt x="466" y="296"/>
                  </a:moveTo>
                  <a:lnTo>
                    <a:pt x="466" y="294"/>
                  </a:lnTo>
                  <a:lnTo>
                    <a:pt x="460" y="288"/>
                  </a:lnTo>
                  <a:lnTo>
                    <a:pt x="463" y="283"/>
                  </a:lnTo>
                  <a:lnTo>
                    <a:pt x="466" y="283"/>
                  </a:lnTo>
                  <a:lnTo>
                    <a:pt x="466" y="259"/>
                  </a:lnTo>
                  <a:cubicBezTo>
                    <a:pt x="455" y="262"/>
                    <a:pt x="450" y="267"/>
                    <a:pt x="450" y="275"/>
                  </a:cubicBezTo>
                  <a:cubicBezTo>
                    <a:pt x="450" y="283"/>
                    <a:pt x="455" y="291"/>
                    <a:pt x="466" y="296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2" name="Freeform 31">
              <a:extLst>
                <a:ext uri="{FF2B5EF4-FFF2-40B4-BE49-F238E27FC236}">
                  <a16:creationId xmlns:a16="http://schemas.microsoft.com/office/drawing/2014/main" id="{B3CDA2F2-A861-8B4D-92A5-B2F509D75AE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37275" y="2212975"/>
              <a:ext cx="15875" cy="23813"/>
            </a:xfrm>
            <a:custGeom>
              <a:avLst/>
              <a:gdLst>
                <a:gd name="T0" fmla="*/ 39 w 43"/>
                <a:gd name="T1" fmla="*/ 64 h 65"/>
                <a:gd name="T2" fmla="*/ 0 w 43"/>
                <a:gd name="T3" fmla="*/ 0 h 65"/>
                <a:gd name="T4" fmla="*/ 0 w 43"/>
                <a:gd name="T5" fmla="*/ 21 h 65"/>
                <a:gd name="T6" fmla="*/ 39 w 43"/>
                <a:gd name="T7" fmla="*/ 64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65">
                  <a:moveTo>
                    <a:pt x="39" y="64"/>
                  </a:moveTo>
                  <a:cubicBezTo>
                    <a:pt x="42" y="27"/>
                    <a:pt x="21" y="11"/>
                    <a:pt x="0" y="0"/>
                  </a:cubicBezTo>
                  <a:lnTo>
                    <a:pt x="0" y="21"/>
                  </a:lnTo>
                  <a:cubicBezTo>
                    <a:pt x="15" y="29"/>
                    <a:pt x="31" y="43"/>
                    <a:pt x="39" y="64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3" name="Freeform 32">
              <a:extLst>
                <a:ext uri="{FF2B5EF4-FFF2-40B4-BE49-F238E27FC236}">
                  <a16:creationId xmlns:a16="http://schemas.microsoft.com/office/drawing/2014/main" id="{D5185CF5-881B-2144-BE07-F66B4751F9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94413" y="2055813"/>
              <a:ext cx="82550" cy="106362"/>
            </a:xfrm>
            <a:custGeom>
              <a:avLst/>
              <a:gdLst>
                <a:gd name="T0" fmla="*/ 143 w 229"/>
                <a:gd name="T1" fmla="*/ 3 h 297"/>
                <a:gd name="T2" fmla="*/ 125 w 229"/>
                <a:gd name="T3" fmla="*/ 0 h 297"/>
                <a:gd name="T4" fmla="*/ 125 w 229"/>
                <a:gd name="T5" fmla="*/ 16 h 297"/>
                <a:gd name="T6" fmla="*/ 125 w 229"/>
                <a:gd name="T7" fmla="*/ 34 h 297"/>
                <a:gd name="T8" fmla="*/ 135 w 229"/>
                <a:gd name="T9" fmla="*/ 37 h 297"/>
                <a:gd name="T10" fmla="*/ 183 w 229"/>
                <a:gd name="T11" fmla="*/ 85 h 297"/>
                <a:gd name="T12" fmla="*/ 122 w 229"/>
                <a:gd name="T13" fmla="*/ 138 h 297"/>
                <a:gd name="T14" fmla="*/ 111 w 229"/>
                <a:gd name="T15" fmla="*/ 140 h 297"/>
                <a:gd name="T16" fmla="*/ 80 w 229"/>
                <a:gd name="T17" fmla="*/ 148 h 297"/>
                <a:gd name="T18" fmla="*/ 69 w 229"/>
                <a:gd name="T19" fmla="*/ 151 h 297"/>
                <a:gd name="T20" fmla="*/ 0 w 229"/>
                <a:gd name="T21" fmla="*/ 225 h 297"/>
                <a:gd name="T22" fmla="*/ 72 w 229"/>
                <a:gd name="T23" fmla="*/ 296 h 297"/>
                <a:gd name="T24" fmla="*/ 72 w 229"/>
                <a:gd name="T25" fmla="*/ 257 h 297"/>
                <a:gd name="T26" fmla="*/ 45 w 229"/>
                <a:gd name="T27" fmla="*/ 225 h 297"/>
                <a:gd name="T28" fmla="*/ 72 w 229"/>
                <a:gd name="T29" fmla="*/ 193 h 297"/>
                <a:gd name="T30" fmla="*/ 82 w 229"/>
                <a:gd name="T31" fmla="*/ 188 h 297"/>
                <a:gd name="T32" fmla="*/ 111 w 229"/>
                <a:gd name="T33" fmla="*/ 180 h 297"/>
                <a:gd name="T34" fmla="*/ 122 w 229"/>
                <a:gd name="T35" fmla="*/ 177 h 297"/>
                <a:gd name="T36" fmla="*/ 228 w 229"/>
                <a:gd name="T37" fmla="*/ 85 h 297"/>
                <a:gd name="T38" fmla="*/ 143 w 229"/>
                <a:gd name="T39" fmla="*/ 3 h 2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29" h="297">
                  <a:moveTo>
                    <a:pt x="143" y="3"/>
                  </a:moveTo>
                  <a:cubicBezTo>
                    <a:pt x="138" y="3"/>
                    <a:pt x="132" y="0"/>
                    <a:pt x="125" y="0"/>
                  </a:cubicBezTo>
                  <a:lnTo>
                    <a:pt x="125" y="16"/>
                  </a:lnTo>
                  <a:lnTo>
                    <a:pt x="125" y="34"/>
                  </a:lnTo>
                  <a:cubicBezTo>
                    <a:pt x="130" y="34"/>
                    <a:pt x="135" y="34"/>
                    <a:pt x="135" y="37"/>
                  </a:cubicBezTo>
                  <a:cubicBezTo>
                    <a:pt x="170" y="45"/>
                    <a:pt x="183" y="66"/>
                    <a:pt x="183" y="85"/>
                  </a:cubicBezTo>
                  <a:cubicBezTo>
                    <a:pt x="183" y="116"/>
                    <a:pt x="156" y="127"/>
                    <a:pt x="122" y="138"/>
                  </a:cubicBezTo>
                  <a:cubicBezTo>
                    <a:pt x="119" y="138"/>
                    <a:pt x="114" y="140"/>
                    <a:pt x="111" y="140"/>
                  </a:cubicBezTo>
                  <a:lnTo>
                    <a:pt x="80" y="148"/>
                  </a:lnTo>
                  <a:cubicBezTo>
                    <a:pt x="77" y="148"/>
                    <a:pt x="72" y="151"/>
                    <a:pt x="69" y="151"/>
                  </a:cubicBezTo>
                  <a:cubicBezTo>
                    <a:pt x="32" y="161"/>
                    <a:pt x="0" y="180"/>
                    <a:pt x="0" y="225"/>
                  </a:cubicBezTo>
                  <a:cubicBezTo>
                    <a:pt x="0" y="270"/>
                    <a:pt x="37" y="286"/>
                    <a:pt x="72" y="296"/>
                  </a:cubicBezTo>
                  <a:lnTo>
                    <a:pt x="72" y="257"/>
                  </a:lnTo>
                  <a:cubicBezTo>
                    <a:pt x="56" y="249"/>
                    <a:pt x="45" y="241"/>
                    <a:pt x="45" y="225"/>
                  </a:cubicBezTo>
                  <a:cubicBezTo>
                    <a:pt x="45" y="209"/>
                    <a:pt x="56" y="198"/>
                    <a:pt x="72" y="193"/>
                  </a:cubicBezTo>
                  <a:cubicBezTo>
                    <a:pt x="74" y="191"/>
                    <a:pt x="80" y="191"/>
                    <a:pt x="82" y="188"/>
                  </a:cubicBezTo>
                  <a:cubicBezTo>
                    <a:pt x="90" y="185"/>
                    <a:pt x="101" y="183"/>
                    <a:pt x="111" y="180"/>
                  </a:cubicBezTo>
                  <a:cubicBezTo>
                    <a:pt x="114" y="180"/>
                    <a:pt x="119" y="177"/>
                    <a:pt x="122" y="177"/>
                  </a:cubicBezTo>
                  <a:cubicBezTo>
                    <a:pt x="172" y="167"/>
                    <a:pt x="228" y="151"/>
                    <a:pt x="228" y="85"/>
                  </a:cubicBezTo>
                  <a:cubicBezTo>
                    <a:pt x="228" y="50"/>
                    <a:pt x="204" y="16"/>
                    <a:pt x="143" y="3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4" name="Freeform 33">
              <a:extLst>
                <a:ext uri="{FF2B5EF4-FFF2-40B4-BE49-F238E27FC236}">
                  <a16:creationId xmlns:a16="http://schemas.microsoft.com/office/drawing/2014/main" id="{CCEC0CE9-7298-D34D-910E-6A77A7F882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11875" y="2155825"/>
              <a:ext cx="46038" cy="57150"/>
            </a:xfrm>
            <a:custGeom>
              <a:avLst/>
              <a:gdLst>
                <a:gd name="T0" fmla="*/ 26 w 128"/>
                <a:gd name="T1" fmla="*/ 159 h 160"/>
                <a:gd name="T2" fmla="*/ 26 w 128"/>
                <a:gd name="T3" fmla="*/ 127 h 160"/>
                <a:gd name="T4" fmla="*/ 37 w 128"/>
                <a:gd name="T5" fmla="*/ 116 h 160"/>
                <a:gd name="T6" fmla="*/ 58 w 128"/>
                <a:gd name="T7" fmla="*/ 109 h 160"/>
                <a:gd name="T8" fmla="*/ 69 w 128"/>
                <a:gd name="T9" fmla="*/ 106 h 160"/>
                <a:gd name="T10" fmla="*/ 127 w 128"/>
                <a:gd name="T11" fmla="*/ 56 h 160"/>
                <a:gd name="T12" fmla="*/ 71 w 128"/>
                <a:gd name="T13" fmla="*/ 0 h 160"/>
                <a:gd name="T14" fmla="*/ 71 w 128"/>
                <a:gd name="T15" fmla="*/ 37 h 160"/>
                <a:gd name="T16" fmla="*/ 92 w 128"/>
                <a:gd name="T17" fmla="*/ 58 h 160"/>
                <a:gd name="T18" fmla="*/ 71 w 128"/>
                <a:gd name="T19" fmla="*/ 79 h 160"/>
                <a:gd name="T20" fmla="*/ 61 w 128"/>
                <a:gd name="T21" fmla="*/ 82 h 160"/>
                <a:gd name="T22" fmla="*/ 39 w 128"/>
                <a:gd name="T23" fmla="*/ 90 h 160"/>
                <a:gd name="T24" fmla="*/ 29 w 128"/>
                <a:gd name="T25" fmla="*/ 95 h 160"/>
                <a:gd name="T26" fmla="*/ 0 w 128"/>
                <a:gd name="T27" fmla="*/ 124 h 160"/>
                <a:gd name="T28" fmla="*/ 26 w 128"/>
                <a:gd name="T29" fmla="*/ 159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8" h="160">
                  <a:moveTo>
                    <a:pt x="26" y="159"/>
                  </a:moveTo>
                  <a:lnTo>
                    <a:pt x="26" y="127"/>
                  </a:lnTo>
                  <a:cubicBezTo>
                    <a:pt x="26" y="122"/>
                    <a:pt x="32" y="118"/>
                    <a:pt x="37" y="116"/>
                  </a:cubicBezTo>
                  <a:cubicBezTo>
                    <a:pt x="42" y="113"/>
                    <a:pt x="50" y="111"/>
                    <a:pt x="58" y="109"/>
                  </a:cubicBezTo>
                  <a:cubicBezTo>
                    <a:pt x="63" y="106"/>
                    <a:pt x="66" y="106"/>
                    <a:pt x="69" y="106"/>
                  </a:cubicBezTo>
                  <a:cubicBezTo>
                    <a:pt x="95" y="98"/>
                    <a:pt x="127" y="87"/>
                    <a:pt x="127" y="56"/>
                  </a:cubicBezTo>
                  <a:cubicBezTo>
                    <a:pt x="127" y="24"/>
                    <a:pt x="100" y="11"/>
                    <a:pt x="71" y="0"/>
                  </a:cubicBezTo>
                  <a:lnTo>
                    <a:pt x="71" y="37"/>
                  </a:lnTo>
                  <a:cubicBezTo>
                    <a:pt x="84" y="42"/>
                    <a:pt x="92" y="47"/>
                    <a:pt x="92" y="58"/>
                  </a:cubicBezTo>
                  <a:cubicBezTo>
                    <a:pt x="92" y="68"/>
                    <a:pt x="79" y="77"/>
                    <a:pt x="71" y="79"/>
                  </a:cubicBezTo>
                  <a:cubicBezTo>
                    <a:pt x="69" y="82"/>
                    <a:pt x="61" y="82"/>
                    <a:pt x="61" y="82"/>
                  </a:cubicBezTo>
                  <a:cubicBezTo>
                    <a:pt x="53" y="85"/>
                    <a:pt x="45" y="87"/>
                    <a:pt x="39" y="90"/>
                  </a:cubicBezTo>
                  <a:cubicBezTo>
                    <a:pt x="37" y="93"/>
                    <a:pt x="32" y="93"/>
                    <a:pt x="29" y="95"/>
                  </a:cubicBezTo>
                  <a:cubicBezTo>
                    <a:pt x="13" y="98"/>
                    <a:pt x="0" y="105"/>
                    <a:pt x="0" y="124"/>
                  </a:cubicBezTo>
                  <a:cubicBezTo>
                    <a:pt x="0" y="142"/>
                    <a:pt x="13" y="154"/>
                    <a:pt x="26" y="159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5" name="Freeform 34">
              <a:extLst>
                <a:ext uri="{FF2B5EF4-FFF2-40B4-BE49-F238E27FC236}">
                  <a16:creationId xmlns:a16="http://schemas.microsoft.com/office/drawing/2014/main" id="{3FE476F6-8E82-814A-BA02-920146D8DBB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72188" y="2057400"/>
              <a:ext cx="47625" cy="47625"/>
            </a:xfrm>
            <a:custGeom>
              <a:avLst/>
              <a:gdLst>
                <a:gd name="T0" fmla="*/ 98 w 133"/>
                <a:gd name="T1" fmla="*/ 13 h 131"/>
                <a:gd name="T2" fmla="*/ 52 w 133"/>
                <a:gd name="T3" fmla="*/ 37 h 131"/>
                <a:gd name="T4" fmla="*/ 37 w 133"/>
                <a:gd name="T5" fmla="*/ 58 h 131"/>
                <a:gd name="T6" fmla="*/ 29 w 133"/>
                <a:gd name="T7" fmla="*/ 85 h 131"/>
                <a:gd name="T8" fmla="*/ 23 w 133"/>
                <a:gd name="T9" fmla="*/ 98 h 131"/>
                <a:gd name="T10" fmla="*/ 18 w 133"/>
                <a:gd name="T11" fmla="*/ 109 h 131"/>
                <a:gd name="T12" fmla="*/ 0 w 133"/>
                <a:gd name="T13" fmla="*/ 117 h 131"/>
                <a:gd name="T14" fmla="*/ 15 w 133"/>
                <a:gd name="T15" fmla="*/ 114 h 131"/>
                <a:gd name="T16" fmla="*/ 10 w 133"/>
                <a:gd name="T17" fmla="*/ 130 h 131"/>
                <a:gd name="T18" fmla="*/ 29 w 133"/>
                <a:gd name="T19" fmla="*/ 101 h 131"/>
                <a:gd name="T20" fmla="*/ 55 w 133"/>
                <a:gd name="T21" fmla="*/ 93 h 131"/>
                <a:gd name="T22" fmla="*/ 103 w 133"/>
                <a:gd name="T23" fmla="*/ 58 h 131"/>
                <a:gd name="T24" fmla="*/ 132 w 133"/>
                <a:gd name="T25" fmla="*/ 37 h 131"/>
                <a:gd name="T26" fmla="*/ 129 w 133"/>
                <a:gd name="T27" fmla="*/ 0 h 131"/>
                <a:gd name="T28" fmla="*/ 98 w 133"/>
                <a:gd name="T29" fmla="*/ 13 h 131"/>
                <a:gd name="T30" fmla="*/ 58 w 133"/>
                <a:gd name="T31" fmla="*/ 64 h 131"/>
                <a:gd name="T32" fmla="*/ 50 w 133"/>
                <a:gd name="T33" fmla="*/ 66 h 131"/>
                <a:gd name="T34" fmla="*/ 63 w 133"/>
                <a:gd name="T35" fmla="*/ 48 h 131"/>
                <a:gd name="T36" fmla="*/ 74 w 133"/>
                <a:gd name="T37" fmla="*/ 48 h 131"/>
                <a:gd name="T38" fmla="*/ 58 w 133"/>
                <a:gd name="T39" fmla="*/ 64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33" h="131">
                  <a:moveTo>
                    <a:pt x="98" y="13"/>
                  </a:moveTo>
                  <a:cubicBezTo>
                    <a:pt x="87" y="16"/>
                    <a:pt x="68" y="19"/>
                    <a:pt x="52" y="37"/>
                  </a:cubicBezTo>
                  <a:cubicBezTo>
                    <a:pt x="50" y="40"/>
                    <a:pt x="42" y="51"/>
                    <a:pt x="37" y="58"/>
                  </a:cubicBezTo>
                  <a:cubicBezTo>
                    <a:pt x="31" y="66"/>
                    <a:pt x="31" y="77"/>
                    <a:pt x="29" y="85"/>
                  </a:cubicBezTo>
                  <a:cubicBezTo>
                    <a:pt x="23" y="93"/>
                    <a:pt x="23" y="98"/>
                    <a:pt x="23" y="98"/>
                  </a:cubicBezTo>
                  <a:cubicBezTo>
                    <a:pt x="23" y="98"/>
                    <a:pt x="23" y="103"/>
                    <a:pt x="18" y="109"/>
                  </a:cubicBezTo>
                  <a:cubicBezTo>
                    <a:pt x="13" y="113"/>
                    <a:pt x="7" y="118"/>
                    <a:pt x="0" y="117"/>
                  </a:cubicBezTo>
                  <a:cubicBezTo>
                    <a:pt x="7" y="118"/>
                    <a:pt x="15" y="114"/>
                    <a:pt x="15" y="114"/>
                  </a:cubicBezTo>
                  <a:cubicBezTo>
                    <a:pt x="15" y="114"/>
                    <a:pt x="13" y="119"/>
                    <a:pt x="10" y="130"/>
                  </a:cubicBezTo>
                  <a:cubicBezTo>
                    <a:pt x="18" y="111"/>
                    <a:pt x="26" y="103"/>
                    <a:pt x="29" y="101"/>
                  </a:cubicBezTo>
                  <a:cubicBezTo>
                    <a:pt x="31" y="101"/>
                    <a:pt x="39" y="101"/>
                    <a:pt x="55" y="93"/>
                  </a:cubicBezTo>
                  <a:cubicBezTo>
                    <a:pt x="71" y="82"/>
                    <a:pt x="95" y="68"/>
                    <a:pt x="103" y="58"/>
                  </a:cubicBezTo>
                  <a:cubicBezTo>
                    <a:pt x="111" y="47"/>
                    <a:pt x="121" y="43"/>
                    <a:pt x="132" y="37"/>
                  </a:cubicBezTo>
                  <a:cubicBezTo>
                    <a:pt x="129" y="24"/>
                    <a:pt x="129" y="11"/>
                    <a:pt x="129" y="0"/>
                  </a:cubicBezTo>
                  <a:cubicBezTo>
                    <a:pt x="111" y="5"/>
                    <a:pt x="100" y="11"/>
                    <a:pt x="98" y="13"/>
                  </a:cubicBezTo>
                  <a:close/>
                  <a:moveTo>
                    <a:pt x="58" y="64"/>
                  </a:moveTo>
                  <a:lnTo>
                    <a:pt x="50" y="66"/>
                  </a:lnTo>
                  <a:lnTo>
                    <a:pt x="63" y="48"/>
                  </a:lnTo>
                  <a:lnTo>
                    <a:pt x="74" y="48"/>
                  </a:lnTo>
                  <a:lnTo>
                    <a:pt x="58" y="64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6" name="Freeform 35">
              <a:extLst>
                <a:ext uri="{FF2B5EF4-FFF2-40B4-BE49-F238E27FC236}">
                  <a16:creationId xmlns:a16="http://schemas.microsoft.com/office/drawing/2014/main" id="{86F2ECF2-C56B-D842-B45C-7272478ECAA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26163" y="2198688"/>
              <a:ext cx="7937" cy="66675"/>
            </a:xfrm>
            <a:custGeom>
              <a:avLst/>
              <a:gdLst>
                <a:gd name="T0" fmla="*/ 6 w 23"/>
                <a:gd name="T1" fmla="*/ 8 h 184"/>
                <a:gd name="T2" fmla="*/ 0 w 23"/>
                <a:gd name="T3" fmla="*/ 11 h 184"/>
                <a:gd name="T4" fmla="*/ 3 w 23"/>
                <a:gd name="T5" fmla="*/ 154 h 184"/>
                <a:gd name="T6" fmla="*/ 19 w 23"/>
                <a:gd name="T7" fmla="*/ 154 h 184"/>
                <a:gd name="T8" fmla="*/ 22 w 23"/>
                <a:gd name="T9" fmla="*/ 0 h 184"/>
                <a:gd name="T10" fmla="*/ 14 w 23"/>
                <a:gd name="T11" fmla="*/ 6 h 184"/>
                <a:gd name="T12" fmla="*/ 6 w 23"/>
                <a:gd name="T13" fmla="*/ 8 h 1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" h="184">
                  <a:moveTo>
                    <a:pt x="6" y="8"/>
                  </a:moveTo>
                  <a:cubicBezTo>
                    <a:pt x="4" y="8"/>
                    <a:pt x="0" y="11"/>
                    <a:pt x="0" y="11"/>
                  </a:cubicBezTo>
                  <a:cubicBezTo>
                    <a:pt x="0" y="11"/>
                    <a:pt x="3" y="151"/>
                    <a:pt x="3" y="154"/>
                  </a:cubicBezTo>
                  <a:cubicBezTo>
                    <a:pt x="3" y="183"/>
                    <a:pt x="19" y="183"/>
                    <a:pt x="19" y="154"/>
                  </a:cubicBezTo>
                  <a:cubicBezTo>
                    <a:pt x="19" y="151"/>
                    <a:pt x="22" y="0"/>
                    <a:pt x="22" y="0"/>
                  </a:cubicBezTo>
                  <a:cubicBezTo>
                    <a:pt x="22" y="0"/>
                    <a:pt x="16" y="6"/>
                    <a:pt x="14" y="6"/>
                  </a:cubicBezTo>
                  <a:cubicBezTo>
                    <a:pt x="11" y="6"/>
                    <a:pt x="9" y="8"/>
                    <a:pt x="6" y="8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7" name="Freeform 36">
              <a:extLst>
                <a:ext uri="{FF2B5EF4-FFF2-40B4-BE49-F238E27FC236}">
                  <a16:creationId xmlns:a16="http://schemas.microsoft.com/office/drawing/2014/main" id="{5C3D3EE0-CFCE-2148-8359-2E7D089A247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22988" y="2125663"/>
              <a:ext cx="11112" cy="58737"/>
            </a:xfrm>
            <a:custGeom>
              <a:avLst/>
              <a:gdLst>
                <a:gd name="T0" fmla="*/ 18 w 30"/>
                <a:gd name="T1" fmla="*/ 156 h 162"/>
                <a:gd name="T2" fmla="*/ 26 w 30"/>
                <a:gd name="T3" fmla="*/ 153 h 162"/>
                <a:gd name="T4" fmla="*/ 29 w 30"/>
                <a:gd name="T5" fmla="*/ 0 h 162"/>
                <a:gd name="T6" fmla="*/ 0 w 30"/>
                <a:gd name="T7" fmla="*/ 7 h 162"/>
                <a:gd name="T8" fmla="*/ 5 w 30"/>
                <a:gd name="T9" fmla="*/ 161 h 162"/>
                <a:gd name="T10" fmla="*/ 18 w 30"/>
                <a:gd name="T11" fmla="*/ 156 h 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62">
                  <a:moveTo>
                    <a:pt x="18" y="156"/>
                  </a:moveTo>
                  <a:cubicBezTo>
                    <a:pt x="21" y="156"/>
                    <a:pt x="23" y="153"/>
                    <a:pt x="26" y="153"/>
                  </a:cubicBezTo>
                  <a:cubicBezTo>
                    <a:pt x="26" y="145"/>
                    <a:pt x="29" y="21"/>
                    <a:pt x="29" y="0"/>
                  </a:cubicBezTo>
                  <a:cubicBezTo>
                    <a:pt x="18" y="2"/>
                    <a:pt x="7" y="5"/>
                    <a:pt x="0" y="7"/>
                  </a:cubicBezTo>
                  <a:cubicBezTo>
                    <a:pt x="2" y="26"/>
                    <a:pt x="5" y="148"/>
                    <a:pt x="5" y="161"/>
                  </a:cubicBezTo>
                  <a:cubicBezTo>
                    <a:pt x="10" y="158"/>
                    <a:pt x="13" y="158"/>
                    <a:pt x="18" y="156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8" name="Freeform 37">
              <a:extLst>
                <a:ext uri="{FF2B5EF4-FFF2-40B4-BE49-F238E27FC236}">
                  <a16:creationId xmlns:a16="http://schemas.microsoft.com/office/drawing/2014/main" id="{E03F7228-499A-4947-9197-6A9A3293C80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15050" y="2014538"/>
              <a:ext cx="30163" cy="90487"/>
            </a:xfrm>
            <a:custGeom>
              <a:avLst/>
              <a:gdLst>
                <a:gd name="T0" fmla="*/ 21 w 85"/>
                <a:gd name="T1" fmla="*/ 82 h 253"/>
                <a:gd name="T2" fmla="*/ 26 w 85"/>
                <a:gd name="T3" fmla="*/ 252 h 253"/>
                <a:gd name="T4" fmla="*/ 45 w 85"/>
                <a:gd name="T5" fmla="*/ 247 h 253"/>
                <a:gd name="T6" fmla="*/ 58 w 85"/>
                <a:gd name="T7" fmla="*/ 244 h 253"/>
                <a:gd name="T8" fmla="*/ 61 w 85"/>
                <a:gd name="T9" fmla="*/ 82 h 253"/>
                <a:gd name="T10" fmla="*/ 42 w 85"/>
                <a:gd name="T11" fmla="*/ 0 h 253"/>
                <a:gd name="T12" fmla="*/ 21 w 85"/>
                <a:gd name="T13" fmla="*/ 82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5" h="253">
                  <a:moveTo>
                    <a:pt x="21" y="82"/>
                  </a:moveTo>
                  <a:cubicBezTo>
                    <a:pt x="21" y="82"/>
                    <a:pt x="24" y="220"/>
                    <a:pt x="26" y="252"/>
                  </a:cubicBezTo>
                  <a:cubicBezTo>
                    <a:pt x="31" y="249"/>
                    <a:pt x="39" y="249"/>
                    <a:pt x="45" y="247"/>
                  </a:cubicBezTo>
                  <a:cubicBezTo>
                    <a:pt x="50" y="247"/>
                    <a:pt x="53" y="244"/>
                    <a:pt x="58" y="244"/>
                  </a:cubicBezTo>
                  <a:cubicBezTo>
                    <a:pt x="58" y="215"/>
                    <a:pt x="61" y="82"/>
                    <a:pt x="61" y="82"/>
                  </a:cubicBezTo>
                  <a:cubicBezTo>
                    <a:pt x="63" y="61"/>
                    <a:pt x="84" y="0"/>
                    <a:pt x="42" y="0"/>
                  </a:cubicBezTo>
                  <a:cubicBezTo>
                    <a:pt x="0" y="0"/>
                    <a:pt x="18" y="61"/>
                    <a:pt x="21" y="82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9" name="Freeform 38">
              <a:extLst>
                <a:ext uri="{FF2B5EF4-FFF2-40B4-BE49-F238E27FC236}">
                  <a16:creationId xmlns:a16="http://schemas.microsoft.com/office/drawing/2014/main" id="{19BD554A-5FB6-7B4C-B526-D9BBE945D5B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29363" y="2070100"/>
              <a:ext cx="93662" cy="85725"/>
            </a:xfrm>
            <a:custGeom>
              <a:avLst/>
              <a:gdLst>
                <a:gd name="T0" fmla="*/ 130 w 261"/>
                <a:gd name="T1" fmla="*/ 42 h 237"/>
                <a:gd name="T2" fmla="*/ 130 w 261"/>
                <a:gd name="T3" fmla="*/ 42 h 237"/>
                <a:gd name="T4" fmla="*/ 96 w 261"/>
                <a:gd name="T5" fmla="*/ 236 h 237"/>
                <a:gd name="T6" fmla="*/ 45 w 261"/>
                <a:gd name="T7" fmla="*/ 236 h 237"/>
                <a:gd name="T8" fmla="*/ 0 w 261"/>
                <a:gd name="T9" fmla="*/ 0 h 237"/>
                <a:gd name="T10" fmla="*/ 40 w 261"/>
                <a:gd name="T11" fmla="*/ 0 h 237"/>
                <a:gd name="T12" fmla="*/ 72 w 261"/>
                <a:gd name="T13" fmla="*/ 180 h 237"/>
                <a:gd name="T14" fmla="*/ 72 w 261"/>
                <a:gd name="T15" fmla="*/ 180 h 237"/>
                <a:gd name="T16" fmla="*/ 106 w 261"/>
                <a:gd name="T17" fmla="*/ 0 h 237"/>
                <a:gd name="T18" fmla="*/ 157 w 261"/>
                <a:gd name="T19" fmla="*/ 0 h 237"/>
                <a:gd name="T20" fmla="*/ 188 w 261"/>
                <a:gd name="T21" fmla="*/ 180 h 237"/>
                <a:gd name="T22" fmla="*/ 188 w 261"/>
                <a:gd name="T23" fmla="*/ 180 h 237"/>
                <a:gd name="T24" fmla="*/ 223 w 261"/>
                <a:gd name="T25" fmla="*/ 0 h 237"/>
                <a:gd name="T26" fmla="*/ 260 w 261"/>
                <a:gd name="T27" fmla="*/ 0 h 237"/>
                <a:gd name="T28" fmla="*/ 212 w 261"/>
                <a:gd name="T29" fmla="*/ 236 h 237"/>
                <a:gd name="T30" fmla="*/ 165 w 261"/>
                <a:gd name="T31" fmla="*/ 236 h 237"/>
                <a:gd name="T32" fmla="*/ 130 w 261"/>
                <a:gd name="T33" fmla="*/ 42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61" h="237">
                  <a:moveTo>
                    <a:pt x="130" y="42"/>
                  </a:moveTo>
                  <a:lnTo>
                    <a:pt x="130" y="42"/>
                  </a:lnTo>
                  <a:lnTo>
                    <a:pt x="96" y="236"/>
                  </a:lnTo>
                  <a:lnTo>
                    <a:pt x="45" y="236"/>
                  </a:lnTo>
                  <a:lnTo>
                    <a:pt x="0" y="0"/>
                  </a:lnTo>
                  <a:lnTo>
                    <a:pt x="40" y="0"/>
                  </a:lnTo>
                  <a:lnTo>
                    <a:pt x="72" y="180"/>
                  </a:lnTo>
                  <a:lnTo>
                    <a:pt x="72" y="180"/>
                  </a:lnTo>
                  <a:lnTo>
                    <a:pt x="106" y="0"/>
                  </a:lnTo>
                  <a:lnTo>
                    <a:pt x="157" y="0"/>
                  </a:lnTo>
                  <a:lnTo>
                    <a:pt x="188" y="180"/>
                  </a:lnTo>
                  <a:lnTo>
                    <a:pt x="188" y="180"/>
                  </a:lnTo>
                  <a:lnTo>
                    <a:pt x="223" y="0"/>
                  </a:lnTo>
                  <a:lnTo>
                    <a:pt x="260" y="0"/>
                  </a:lnTo>
                  <a:lnTo>
                    <a:pt x="212" y="236"/>
                  </a:lnTo>
                  <a:lnTo>
                    <a:pt x="165" y="236"/>
                  </a:lnTo>
                  <a:lnTo>
                    <a:pt x="130" y="4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0" name="Freeform 39">
              <a:extLst>
                <a:ext uri="{FF2B5EF4-FFF2-40B4-BE49-F238E27FC236}">
                  <a16:creationId xmlns:a16="http://schemas.microsoft.com/office/drawing/2014/main" id="{0E4C8354-8190-2545-B41F-68DF3577390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21438" y="2092325"/>
              <a:ext cx="53975" cy="65088"/>
            </a:xfrm>
            <a:custGeom>
              <a:avLst/>
              <a:gdLst>
                <a:gd name="T0" fmla="*/ 148 w 149"/>
                <a:gd name="T1" fmla="*/ 90 h 181"/>
                <a:gd name="T2" fmla="*/ 74 w 149"/>
                <a:gd name="T3" fmla="*/ 180 h 181"/>
                <a:gd name="T4" fmla="*/ 0 w 149"/>
                <a:gd name="T5" fmla="*/ 90 h 181"/>
                <a:gd name="T6" fmla="*/ 74 w 149"/>
                <a:gd name="T7" fmla="*/ 0 h 181"/>
                <a:gd name="T8" fmla="*/ 148 w 149"/>
                <a:gd name="T9" fmla="*/ 90 h 181"/>
                <a:gd name="T10" fmla="*/ 106 w 149"/>
                <a:gd name="T11" fmla="*/ 87 h 181"/>
                <a:gd name="T12" fmla="*/ 74 w 149"/>
                <a:gd name="T13" fmla="*/ 29 h 181"/>
                <a:gd name="T14" fmla="*/ 42 w 149"/>
                <a:gd name="T15" fmla="*/ 87 h 181"/>
                <a:gd name="T16" fmla="*/ 74 w 149"/>
                <a:gd name="T17" fmla="*/ 148 h 181"/>
                <a:gd name="T18" fmla="*/ 106 w 149"/>
                <a:gd name="T19" fmla="*/ 87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9" h="181">
                  <a:moveTo>
                    <a:pt x="148" y="90"/>
                  </a:moveTo>
                  <a:cubicBezTo>
                    <a:pt x="148" y="161"/>
                    <a:pt x="109" y="180"/>
                    <a:pt x="74" y="180"/>
                  </a:cubicBezTo>
                  <a:cubicBezTo>
                    <a:pt x="40" y="180"/>
                    <a:pt x="0" y="164"/>
                    <a:pt x="0" y="90"/>
                  </a:cubicBezTo>
                  <a:cubicBezTo>
                    <a:pt x="0" y="16"/>
                    <a:pt x="40" y="0"/>
                    <a:pt x="74" y="0"/>
                  </a:cubicBezTo>
                  <a:cubicBezTo>
                    <a:pt x="109" y="0"/>
                    <a:pt x="148" y="18"/>
                    <a:pt x="148" y="90"/>
                  </a:cubicBezTo>
                  <a:close/>
                  <a:moveTo>
                    <a:pt x="106" y="87"/>
                  </a:moveTo>
                  <a:cubicBezTo>
                    <a:pt x="106" y="58"/>
                    <a:pt x="101" y="29"/>
                    <a:pt x="74" y="29"/>
                  </a:cubicBezTo>
                  <a:cubicBezTo>
                    <a:pt x="48" y="29"/>
                    <a:pt x="42" y="58"/>
                    <a:pt x="42" y="87"/>
                  </a:cubicBezTo>
                  <a:cubicBezTo>
                    <a:pt x="42" y="116"/>
                    <a:pt x="48" y="148"/>
                    <a:pt x="74" y="148"/>
                  </a:cubicBezTo>
                  <a:cubicBezTo>
                    <a:pt x="101" y="148"/>
                    <a:pt x="106" y="116"/>
                    <a:pt x="106" y="87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1" name="Freeform 40">
              <a:extLst>
                <a:ext uri="{FF2B5EF4-FFF2-40B4-BE49-F238E27FC236}">
                  <a16:creationId xmlns:a16="http://schemas.microsoft.com/office/drawing/2014/main" id="{7E000E1A-7DB7-4649-8751-52DA8780B88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83350" y="2090738"/>
              <a:ext cx="31750" cy="63500"/>
            </a:xfrm>
            <a:custGeom>
              <a:avLst/>
              <a:gdLst>
                <a:gd name="T0" fmla="*/ 0 w 88"/>
                <a:gd name="T1" fmla="*/ 32 h 176"/>
                <a:gd name="T2" fmla="*/ 0 w 88"/>
                <a:gd name="T3" fmla="*/ 3 h 176"/>
                <a:gd name="T4" fmla="*/ 37 w 88"/>
                <a:gd name="T5" fmla="*/ 3 h 176"/>
                <a:gd name="T6" fmla="*/ 37 w 88"/>
                <a:gd name="T7" fmla="*/ 35 h 176"/>
                <a:gd name="T8" fmla="*/ 37 w 88"/>
                <a:gd name="T9" fmla="*/ 35 h 176"/>
                <a:gd name="T10" fmla="*/ 79 w 88"/>
                <a:gd name="T11" fmla="*/ 0 h 176"/>
                <a:gd name="T12" fmla="*/ 87 w 88"/>
                <a:gd name="T13" fmla="*/ 0 h 176"/>
                <a:gd name="T14" fmla="*/ 87 w 88"/>
                <a:gd name="T15" fmla="*/ 40 h 176"/>
                <a:gd name="T16" fmla="*/ 77 w 88"/>
                <a:gd name="T17" fmla="*/ 37 h 176"/>
                <a:gd name="T18" fmla="*/ 42 w 88"/>
                <a:gd name="T19" fmla="*/ 80 h 176"/>
                <a:gd name="T20" fmla="*/ 42 w 88"/>
                <a:gd name="T21" fmla="*/ 175 h 176"/>
                <a:gd name="T22" fmla="*/ 2 w 88"/>
                <a:gd name="T23" fmla="*/ 175 h 176"/>
                <a:gd name="T24" fmla="*/ 0 w 88"/>
                <a:gd name="T25" fmla="*/ 32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8" h="176">
                  <a:moveTo>
                    <a:pt x="0" y="32"/>
                  </a:moveTo>
                  <a:cubicBezTo>
                    <a:pt x="0" y="21"/>
                    <a:pt x="0" y="11"/>
                    <a:pt x="0" y="3"/>
                  </a:cubicBezTo>
                  <a:lnTo>
                    <a:pt x="37" y="3"/>
                  </a:lnTo>
                  <a:cubicBezTo>
                    <a:pt x="37" y="13"/>
                    <a:pt x="37" y="24"/>
                    <a:pt x="37" y="35"/>
                  </a:cubicBezTo>
                  <a:lnTo>
                    <a:pt x="37" y="35"/>
                  </a:lnTo>
                  <a:cubicBezTo>
                    <a:pt x="42" y="21"/>
                    <a:pt x="55" y="0"/>
                    <a:pt x="79" y="0"/>
                  </a:cubicBezTo>
                  <a:cubicBezTo>
                    <a:pt x="82" y="0"/>
                    <a:pt x="85" y="0"/>
                    <a:pt x="87" y="0"/>
                  </a:cubicBezTo>
                  <a:lnTo>
                    <a:pt x="87" y="40"/>
                  </a:lnTo>
                  <a:cubicBezTo>
                    <a:pt x="85" y="40"/>
                    <a:pt x="79" y="37"/>
                    <a:pt x="77" y="37"/>
                  </a:cubicBezTo>
                  <a:cubicBezTo>
                    <a:pt x="61" y="37"/>
                    <a:pt x="42" y="48"/>
                    <a:pt x="42" y="80"/>
                  </a:cubicBezTo>
                  <a:lnTo>
                    <a:pt x="42" y="175"/>
                  </a:lnTo>
                  <a:lnTo>
                    <a:pt x="2" y="175"/>
                  </a:lnTo>
                  <a:lnTo>
                    <a:pt x="0" y="3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2" name="Freeform 41">
              <a:extLst>
                <a:ext uri="{FF2B5EF4-FFF2-40B4-BE49-F238E27FC236}">
                  <a16:creationId xmlns:a16="http://schemas.microsoft.com/office/drawing/2014/main" id="{A8F862EB-FAF2-BA41-880C-46B2671EDF2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23038" y="2063750"/>
              <a:ext cx="14287" cy="90488"/>
            </a:xfrm>
            <a:custGeom>
              <a:avLst/>
              <a:gdLst>
                <a:gd name="T0" fmla="*/ 20 w 41"/>
                <a:gd name="T1" fmla="*/ 252 h 253"/>
                <a:gd name="T2" fmla="*/ 0 w 41"/>
                <a:gd name="T3" fmla="*/ 252 h 253"/>
                <a:gd name="T4" fmla="*/ 0 w 41"/>
                <a:gd name="T5" fmla="*/ 0 h 253"/>
                <a:gd name="T6" fmla="*/ 40 w 41"/>
                <a:gd name="T7" fmla="*/ 0 h 253"/>
                <a:gd name="T8" fmla="*/ 40 w 41"/>
                <a:gd name="T9" fmla="*/ 252 h 253"/>
                <a:gd name="T10" fmla="*/ 20 w 41"/>
                <a:gd name="T11" fmla="*/ 252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1" h="253">
                  <a:moveTo>
                    <a:pt x="20" y="252"/>
                  </a:moveTo>
                  <a:lnTo>
                    <a:pt x="0" y="252"/>
                  </a:lnTo>
                  <a:lnTo>
                    <a:pt x="0" y="0"/>
                  </a:lnTo>
                  <a:lnTo>
                    <a:pt x="40" y="0"/>
                  </a:lnTo>
                  <a:lnTo>
                    <a:pt x="40" y="252"/>
                  </a:lnTo>
                  <a:lnTo>
                    <a:pt x="20" y="25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3" name="Freeform 42">
              <a:extLst>
                <a:ext uri="{FF2B5EF4-FFF2-40B4-BE49-F238E27FC236}">
                  <a16:creationId xmlns:a16="http://schemas.microsoft.com/office/drawing/2014/main" id="{34CE32EE-948B-8442-A34F-267CD7F5CE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46850" y="2063750"/>
              <a:ext cx="50800" cy="92075"/>
            </a:xfrm>
            <a:custGeom>
              <a:avLst/>
              <a:gdLst>
                <a:gd name="T0" fmla="*/ 141 w 142"/>
                <a:gd name="T1" fmla="*/ 0 h 255"/>
                <a:gd name="T2" fmla="*/ 141 w 142"/>
                <a:gd name="T3" fmla="*/ 223 h 255"/>
                <a:gd name="T4" fmla="*/ 141 w 142"/>
                <a:gd name="T5" fmla="*/ 252 h 255"/>
                <a:gd name="T6" fmla="*/ 103 w 142"/>
                <a:gd name="T7" fmla="*/ 252 h 255"/>
                <a:gd name="T8" fmla="*/ 103 w 142"/>
                <a:gd name="T9" fmla="*/ 225 h 255"/>
                <a:gd name="T10" fmla="*/ 58 w 142"/>
                <a:gd name="T11" fmla="*/ 254 h 255"/>
                <a:gd name="T12" fmla="*/ 0 w 142"/>
                <a:gd name="T13" fmla="*/ 167 h 255"/>
                <a:gd name="T14" fmla="*/ 58 w 142"/>
                <a:gd name="T15" fmla="*/ 77 h 255"/>
                <a:gd name="T16" fmla="*/ 101 w 142"/>
                <a:gd name="T17" fmla="*/ 103 h 255"/>
                <a:gd name="T18" fmla="*/ 101 w 142"/>
                <a:gd name="T19" fmla="*/ 0 h 255"/>
                <a:gd name="T20" fmla="*/ 141 w 142"/>
                <a:gd name="T21" fmla="*/ 0 h 255"/>
                <a:gd name="T22" fmla="*/ 101 w 142"/>
                <a:gd name="T23" fmla="*/ 164 h 255"/>
                <a:gd name="T24" fmla="*/ 69 w 142"/>
                <a:gd name="T25" fmla="*/ 106 h 255"/>
                <a:gd name="T26" fmla="*/ 40 w 142"/>
                <a:gd name="T27" fmla="*/ 164 h 255"/>
                <a:gd name="T28" fmla="*/ 69 w 142"/>
                <a:gd name="T29" fmla="*/ 223 h 255"/>
                <a:gd name="T30" fmla="*/ 101 w 142"/>
                <a:gd name="T31" fmla="*/ 164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42" h="255">
                  <a:moveTo>
                    <a:pt x="141" y="0"/>
                  </a:moveTo>
                  <a:lnTo>
                    <a:pt x="141" y="223"/>
                  </a:lnTo>
                  <a:lnTo>
                    <a:pt x="141" y="252"/>
                  </a:lnTo>
                  <a:lnTo>
                    <a:pt x="103" y="252"/>
                  </a:lnTo>
                  <a:lnTo>
                    <a:pt x="103" y="225"/>
                  </a:lnTo>
                  <a:cubicBezTo>
                    <a:pt x="98" y="241"/>
                    <a:pt x="85" y="254"/>
                    <a:pt x="58" y="254"/>
                  </a:cubicBezTo>
                  <a:cubicBezTo>
                    <a:pt x="16" y="254"/>
                    <a:pt x="0" y="215"/>
                    <a:pt x="0" y="167"/>
                  </a:cubicBezTo>
                  <a:cubicBezTo>
                    <a:pt x="0" y="111"/>
                    <a:pt x="21" y="77"/>
                    <a:pt x="58" y="77"/>
                  </a:cubicBezTo>
                  <a:cubicBezTo>
                    <a:pt x="82" y="77"/>
                    <a:pt x="96" y="90"/>
                    <a:pt x="101" y="103"/>
                  </a:cubicBezTo>
                  <a:lnTo>
                    <a:pt x="101" y="0"/>
                  </a:lnTo>
                  <a:lnTo>
                    <a:pt x="141" y="0"/>
                  </a:lnTo>
                  <a:close/>
                  <a:moveTo>
                    <a:pt x="101" y="164"/>
                  </a:moveTo>
                  <a:cubicBezTo>
                    <a:pt x="101" y="130"/>
                    <a:pt x="93" y="106"/>
                    <a:pt x="69" y="106"/>
                  </a:cubicBezTo>
                  <a:cubicBezTo>
                    <a:pt x="48" y="106"/>
                    <a:pt x="40" y="127"/>
                    <a:pt x="40" y="164"/>
                  </a:cubicBezTo>
                  <a:cubicBezTo>
                    <a:pt x="40" y="204"/>
                    <a:pt x="45" y="223"/>
                    <a:pt x="69" y="223"/>
                  </a:cubicBezTo>
                  <a:cubicBezTo>
                    <a:pt x="93" y="223"/>
                    <a:pt x="101" y="196"/>
                    <a:pt x="101" y="164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4" name="Freeform 43">
              <a:extLst>
                <a:ext uri="{FF2B5EF4-FFF2-40B4-BE49-F238E27FC236}">
                  <a16:creationId xmlns:a16="http://schemas.microsoft.com/office/drawing/2014/main" id="{9310D04A-4E7F-5149-AC9F-81C503E90C7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45275" y="2070100"/>
              <a:ext cx="53975" cy="85725"/>
            </a:xfrm>
            <a:custGeom>
              <a:avLst/>
              <a:gdLst>
                <a:gd name="T0" fmla="*/ 0 w 149"/>
                <a:gd name="T1" fmla="*/ 0 h 237"/>
                <a:gd name="T2" fmla="*/ 40 w 149"/>
                <a:gd name="T3" fmla="*/ 0 h 237"/>
                <a:gd name="T4" fmla="*/ 40 w 149"/>
                <a:gd name="T5" fmla="*/ 95 h 237"/>
                <a:gd name="T6" fmla="*/ 109 w 149"/>
                <a:gd name="T7" fmla="*/ 95 h 237"/>
                <a:gd name="T8" fmla="*/ 109 w 149"/>
                <a:gd name="T9" fmla="*/ 0 h 237"/>
                <a:gd name="T10" fmla="*/ 148 w 149"/>
                <a:gd name="T11" fmla="*/ 0 h 237"/>
                <a:gd name="T12" fmla="*/ 148 w 149"/>
                <a:gd name="T13" fmla="*/ 236 h 237"/>
                <a:gd name="T14" fmla="*/ 109 w 149"/>
                <a:gd name="T15" fmla="*/ 236 h 237"/>
                <a:gd name="T16" fmla="*/ 109 w 149"/>
                <a:gd name="T17" fmla="*/ 132 h 237"/>
                <a:gd name="T18" fmla="*/ 40 w 149"/>
                <a:gd name="T19" fmla="*/ 132 h 237"/>
                <a:gd name="T20" fmla="*/ 40 w 149"/>
                <a:gd name="T21" fmla="*/ 236 h 237"/>
                <a:gd name="T22" fmla="*/ 0 w 149"/>
                <a:gd name="T23" fmla="*/ 236 h 237"/>
                <a:gd name="T24" fmla="*/ 0 w 149"/>
                <a:gd name="T25" fmla="*/ 0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9" h="237">
                  <a:moveTo>
                    <a:pt x="0" y="0"/>
                  </a:moveTo>
                  <a:lnTo>
                    <a:pt x="40" y="0"/>
                  </a:lnTo>
                  <a:lnTo>
                    <a:pt x="40" y="95"/>
                  </a:lnTo>
                  <a:lnTo>
                    <a:pt x="109" y="95"/>
                  </a:lnTo>
                  <a:lnTo>
                    <a:pt x="109" y="0"/>
                  </a:lnTo>
                  <a:lnTo>
                    <a:pt x="148" y="0"/>
                  </a:lnTo>
                  <a:lnTo>
                    <a:pt x="148" y="236"/>
                  </a:lnTo>
                  <a:lnTo>
                    <a:pt x="109" y="236"/>
                  </a:lnTo>
                  <a:lnTo>
                    <a:pt x="109" y="132"/>
                  </a:lnTo>
                  <a:lnTo>
                    <a:pt x="40" y="132"/>
                  </a:lnTo>
                  <a:lnTo>
                    <a:pt x="40" y="236"/>
                  </a:lnTo>
                  <a:lnTo>
                    <a:pt x="0" y="236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5" name="Freeform 44">
              <a:extLst>
                <a:ext uri="{FF2B5EF4-FFF2-40B4-BE49-F238E27FC236}">
                  <a16:creationId xmlns:a16="http://schemas.microsoft.com/office/drawing/2014/main" id="{A711303A-DB97-2A4E-A919-7C0E313A5F0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07188" y="2090738"/>
              <a:ext cx="49212" cy="65087"/>
            </a:xfrm>
            <a:custGeom>
              <a:avLst/>
              <a:gdLst>
                <a:gd name="T0" fmla="*/ 127 w 136"/>
                <a:gd name="T1" fmla="*/ 170 h 181"/>
                <a:gd name="T2" fmla="*/ 77 w 136"/>
                <a:gd name="T3" fmla="*/ 180 h 181"/>
                <a:gd name="T4" fmla="*/ 0 w 136"/>
                <a:gd name="T5" fmla="*/ 93 h 181"/>
                <a:gd name="T6" fmla="*/ 69 w 136"/>
                <a:gd name="T7" fmla="*/ 0 h 181"/>
                <a:gd name="T8" fmla="*/ 135 w 136"/>
                <a:gd name="T9" fmla="*/ 93 h 181"/>
                <a:gd name="T10" fmla="*/ 135 w 136"/>
                <a:gd name="T11" fmla="*/ 101 h 181"/>
                <a:gd name="T12" fmla="*/ 39 w 136"/>
                <a:gd name="T13" fmla="*/ 101 h 181"/>
                <a:gd name="T14" fmla="*/ 82 w 136"/>
                <a:gd name="T15" fmla="*/ 149 h 181"/>
                <a:gd name="T16" fmla="*/ 124 w 136"/>
                <a:gd name="T17" fmla="*/ 135 h 181"/>
                <a:gd name="T18" fmla="*/ 127 w 136"/>
                <a:gd name="T19" fmla="*/ 170 h 181"/>
                <a:gd name="T20" fmla="*/ 98 w 136"/>
                <a:gd name="T21" fmla="*/ 74 h 181"/>
                <a:gd name="T22" fmla="*/ 71 w 136"/>
                <a:gd name="T23" fmla="*/ 29 h 181"/>
                <a:gd name="T24" fmla="*/ 42 w 136"/>
                <a:gd name="T25" fmla="*/ 74 h 181"/>
                <a:gd name="T26" fmla="*/ 98 w 136"/>
                <a:gd name="T27" fmla="*/ 74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36" h="181">
                  <a:moveTo>
                    <a:pt x="127" y="170"/>
                  </a:moveTo>
                  <a:cubicBezTo>
                    <a:pt x="119" y="172"/>
                    <a:pt x="100" y="180"/>
                    <a:pt x="77" y="180"/>
                  </a:cubicBezTo>
                  <a:cubicBezTo>
                    <a:pt x="24" y="180"/>
                    <a:pt x="0" y="141"/>
                    <a:pt x="0" y="93"/>
                  </a:cubicBezTo>
                  <a:cubicBezTo>
                    <a:pt x="0" y="43"/>
                    <a:pt x="26" y="0"/>
                    <a:pt x="69" y="0"/>
                  </a:cubicBezTo>
                  <a:cubicBezTo>
                    <a:pt x="106" y="0"/>
                    <a:pt x="135" y="21"/>
                    <a:pt x="135" y="93"/>
                  </a:cubicBezTo>
                  <a:lnTo>
                    <a:pt x="135" y="101"/>
                  </a:lnTo>
                  <a:lnTo>
                    <a:pt x="39" y="101"/>
                  </a:lnTo>
                  <a:cubicBezTo>
                    <a:pt x="39" y="130"/>
                    <a:pt x="50" y="149"/>
                    <a:pt x="82" y="149"/>
                  </a:cubicBezTo>
                  <a:cubicBezTo>
                    <a:pt x="106" y="149"/>
                    <a:pt x="119" y="141"/>
                    <a:pt x="124" y="135"/>
                  </a:cubicBezTo>
                  <a:lnTo>
                    <a:pt x="127" y="170"/>
                  </a:lnTo>
                  <a:close/>
                  <a:moveTo>
                    <a:pt x="98" y="74"/>
                  </a:moveTo>
                  <a:cubicBezTo>
                    <a:pt x="98" y="43"/>
                    <a:pt x="87" y="29"/>
                    <a:pt x="71" y="29"/>
                  </a:cubicBezTo>
                  <a:cubicBezTo>
                    <a:pt x="50" y="29"/>
                    <a:pt x="42" y="53"/>
                    <a:pt x="42" y="74"/>
                  </a:cubicBezTo>
                  <a:lnTo>
                    <a:pt x="98" y="74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6" name="Freeform 45">
              <a:extLst>
                <a:ext uri="{FF2B5EF4-FFF2-40B4-BE49-F238E27FC236}">
                  <a16:creationId xmlns:a16="http://schemas.microsoft.com/office/drawing/2014/main" id="{C4DBF03E-7573-AA41-9421-72ADC7984E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62750" y="2090738"/>
              <a:ext cx="50800" cy="65087"/>
            </a:xfrm>
            <a:custGeom>
              <a:avLst/>
              <a:gdLst>
                <a:gd name="T0" fmla="*/ 19 w 139"/>
                <a:gd name="T1" fmla="*/ 13 h 179"/>
                <a:gd name="T2" fmla="*/ 72 w 139"/>
                <a:gd name="T3" fmla="*/ 0 h 179"/>
                <a:gd name="T4" fmla="*/ 135 w 139"/>
                <a:gd name="T5" fmla="*/ 69 h 179"/>
                <a:gd name="T6" fmla="*/ 135 w 139"/>
                <a:gd name="T7" fmla="*/ 143 h 179"/>
                <a:gd name="T8" fmla="*/ 138 w 139"/>
                <a:gd name="T9" fmla="*/ 175 h 179"/>
                <a:gd name="T10" fmla="*/ 101 w 139"/>
                <a:gd name="T11" fmla="*/ 175 h 179"/>
                <a:gd name="T12" fmla="*/ 98 w 139"/>
                <a:gd name="T13" fmla="*/ 151 h 179"/>
                <a:gd name="T14" fmla="*/ 51 w 139"/>
                <a:gd name="T15" fmla="*/ 178 h 179"/>
                <a:gd name="T16" fmla="*/ 0 w 139"/>
                <a:gd name="T17" fmla="*/ 127 h 179"/>
                <a:gd name="T18" fmla="*/ 88 w 139"/>
                <a:gd name="T19" fmla="*/ 69 h 179"/>
                <a:gd name="T20" fmla="*/ 96 w 139"/>
                <a:gd name="T21" fmla="*/ 69 h 179"/>
                <a:gd name="T22" fmla="*/ 96 w 139"/>
                <a:gd name="T23" fmla="*/ 64 h 179"/>
                <a:gd name="T24" fmla="*/ 64 w 139"/>
                <a:gd name="T25" fmla="*/ 32 h 179"/>
                <a:gd name="T26" fmla="*/ 19 w 139"/>
                <a:gd name="T27" fmla="*/ 48 h 179"/>
                <a:gd name="T28" fmla="*/ 19 w 139"/>
                <a:gd name="T29" fmla="*/ 13 h 179"/>
                <a:gd name="T30" fmla="*/ 93 w 139"/>
                <a:gd name="T31" fmla="*/ 93 h 179"/>
                <a:gd name="T32" fmla="*/ 37 w 139"/>
                <a:gd name="T33" fmla="*/ 125 h 179"/>
                <a:gd name="T34" fmla="*/ 64 w 139"/>
                <a:gd name="T35" fmla="*/ 151 h 179"/>
                <a:gd name="T36" fmla="*/ 96 w 139"/>
                <a:gd name="T37" fmla="*/ 101 h 179"/>
                <a:gd name="T38" fmla="*/ 96 w 139"/>
                <a:gd name="T39" fmla="*/ 93 h 179"/>
                <a:gd name="T40" fmla="*/ 93 w 139"/>
                <a:gd name="T41" fmla="*/ 93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39" h="179">
                  <a:moveTo>
                    <a:pt x="19" y="13"/>
                  </a:moveTo>
                  <a:cubicBezTo>
                    <a:pt x="29" y="8"/>
                    <a:pt x="45" y="0"/>
                    <a:pt x="72" y="0"/>
                  </a:cubicBezTo>
                  <a:cubicBezTo>
                    <a:pt x="122" y="0"/>
                    <a:pt x="135" y="27"/>
                    <a:pt x="135" y="69"/>
                  </a:cubicBezTo>
                  <a:lnTo>
                    <a:pt x="135" y="143"/>
                  </a:lnTo>
                  <a:cubicBezTo>
                    <a:pt x="135" y="156"/>
                    <a:pt x="135" y="167"/>
                    <a:pt x="138" y="175"/>
                  </a:cubicBezTo>
                  <a:lnTo>
                    <a:pt x="101" y="175"/>
                  </a:lnTo>
                  <a:cubicBezTo>
                    <a:pt x="98" y="167"/>
                    <a:pt x="98" y="159"/>
                    <a:pt x="98" y="151"/>
                  </a:cubicBezTo>
                  <a:cubicBezTo>
                    <a:pt x="88" y="164"/>
                    <a:pt x="74" y="178"/>
                    <a:pt x="51" y="178"/>
                  </a:cubicBezTo>
                  <a:cubicBezTo>
                    <a:pt x="24" y="178"/>
                    <a:pt x="0" y="159"/>
                    <a:pt x="0" y="127"/>
                  </a:cubicBezTo>
                  <a:cubicBezTo>
                    <a:pt x="0" y="80"/>
                    <a:pt x="37" y="69"/>
                    <a:pt x="88" y="69"/>
                  </a:cubicBezTo>
                  <a:lnTo>
                    <a:pt x="96" y="69"/>
                  </a:lnTo>
                  <a:lnTo>
                    <a:pt x="96" y="64"/>
                  </a:lnTo>
                  <a:cubicBezTo>
                    <a:pt x="96" y="48"/>
                    <a:pt x="88" y="32"/>
                    <a:pt x="64" y="32"/>
                  </a:cubicBezTo>
                  <a:cubicBezTo>
                    <a:pt x="43" y="32"/>
                    <a:pt x="27" y="43"/>
                    <a:pt x="19" y="48"/>
                  </a:cubicBezTo>
                  <a:lnTo>
                    <a:pt x="19" y="13"/>
                  </a:lnTo>
                  <a:close/>
                  <a:moveTo>
                    <a:pt x="93" y="93"/>
                  </a:moveTo>
                  <a:cubicBezTo>
                    <a:pt x="59" y="93"/>
                    <a:pt x="37" y="101"/>
                    <a:pt x="37" y="125"/>
                  </a:cubicBezTo>
                  <a:cubicBezTo>
                    <a:pt x="37" y="141"/>
                    <a:pt x="48" y="151"/>
                    <a:pt x="64" y="151"/>
                  </a:cubicBezTo>
                  <a:cubicBezTo>
                    <a:pt x="88" y="151"/>
                    <a:pt x="96" y="133"/>
                    <a:pt x="96" y="101"/>
                  </a:cubicBezTo>
                  <a:lnTo>
                    <a:pt x="96" y="93"/>
                  </a:lnTo>
                  <a:lnTo>
                    <a:pt x="93" y="93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7" name="Freeform 46">
              <a:extLst>
                <a:ext uri="{FF2B5EF4-FFF2-40B4-BE49-F238E27FC236}">
                  <a16:creationId xmlns:a16="http://schemas.microsoft.com/office/drawing/2014/main" id="{E52B2AB8-B59B-0247-8410-07A217F1908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24663" y="2063750"/>
              <a:ext cx="14287" cy="90488"/>
            </a:xfrm>
            <a:custGeom>
              <a:avLst/>
              <a:gdLst>
                <a:gd name="T0" fmla="*/ 20 w 41"/>
                <a:gd name="T1" fmla="*/ 252 h 253"/>
                <a:gd name="T2" fmla="*/ 0 w 41"/>
                <a:gd name="T3" fmla="*/ 252 h 253"/>
                <a:gd name="T4" fmla="*/ 0 w 41"/>
                <a:gd name="T5" fmla="*/ 0 h 253"/>
                <a:gd name="T6" fmla="*/ 40 w 41"/>
                <a:gd name="T7" fmla="*/ 0 h 253"/>
                <a:gd name="T8" fmla="*/ 40 w 41"/>
                <a:gd name="T9" fmla="*/ 252 h 253"/>
                <a:gd name="T10" fmla="*/ 20 w 41"/>
                <a:gd name="T11" fmla="*/ 252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1" h="253">
                  <a:moveTo>
                    <a:pt x="20" y="252"/>
                  </a:moveTo>
                  <a:lnTo>
                    <a:pt x="0" y="252"/>
                  </a:lnTo>
                  <a:lnTo>
                    <a:pt x="0" y="0"/>
                  </a:lnTo>
                  <a:lnTo>
                    <a:pt x="40" y="0"/>
                  </a:lnTo>
                  <a:lnTo>
                    <a:pt x="40" y="252"/>
                  </a:lnTo>
                  <a:lnTo>
                    <a:pt x="20" y="25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8" name="Freeform 47">
              <a:extLst>
                <a:ext uri="{FF2B5EF4-FFF2-40B4-BE49-F238E27FC236}">
                  <a16:creationId xmlns:a16="http://schemas.microsoft.com/office/drawing/2014/main" id="{4D9D5EA1-0E06-8148-A57C-86AB30250F8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48475" y="2074863"/>
              <a:ext cx="36513" cy="80962"/>
            </a:xfrm>
            <a:custGeom>
              <a:avLst/>
              <a:gdLst>
                <a:gd name="T0" fmla="*/ 26 w 102"/>
                <a:gd name="T1" fmla="*/ 13 h 226"/>
                <a:gd name="T2" fmla="*/ 66 w 102"/>
                <a:gd name="T3" fmla="*/ 0 h 226"/>
                <a:gd name="T4" fmla="*/ 66 w 102"/>
                <a:gd name="T5" fmla="*/ 48 h 226"/>
                <a:gd name="T6" fmla="*/ 101 w 102"/>
                <a:gd name="T7" fmla="*/ 48 h 226"/>
                <a:gd name="T8" fmla="*/ 101 w 102"/>
                <a:gd name="T9" fmla="*/ 80 h 226"/>
                <a:gd name="T10" fmla="*/ 66 w 102"/>
                <a:gd name="T11" fmla="*/ 80 h 226"/>
                <a:gd name="T12" fmla="*/ 66 w 102"/>
                <a:gd name="T13" fmla="*/ 170 h 226"/>
                <a:gd name="T14" fmla="*/ 85 w 102"/>
                <a:gd name="T15" fmla="*/ 194 h 226"/>
                <a:gd name="T16" fmla="*/ 101 w 102"/>
                <a:gd name="T17" fmla="*/ 191 h 226"/>
                <a:gd name="T18" fmla="*/ 101 w 102"/>
                <a:gd name="T19" fmla="*/ 220 h 226"/>
                <a:gd name="T20" fmla="*/ 74 w 102"/>
                <a:gd name="T21" fmla="*/ 225 h 226"/>
                <a:gd name="T22" fmla="*/ 26 w 102"/>
                <a:gd name="T23" fmla="*/ 175 h 226"/>
                <a:gd name="T24" fmla="*/ 26 w 102"/>
                <a:gd name="T25" fmla="*/ 80 h 226"/>
                <a:gd name="T26" fmla="*/ 0 w 102"/>
                <a:gd name="T27" fmla="*/ 80 h 226"/>
                <a:gd name="T28" fmla="*/ 0 w 102"/>
                <a:gd name="T29" fmla="*/ 48 h 226"/>
                <a:gd name="T30" fmla="*/ 26 w 102"/>
                <a:gd name="T31" fmla="*/ 48 h 226"/>
                <a:gd name="T32" fmla="*/ 26 w 102"/>
                <a:gd name="T33" fmla="*/ 13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02" h="226">
                  <a:moveTo>
                    <a:pt x="26" y="13"/>
                  </a:moveTo>
                  <a:lnTo>
                    <a:pt x="66" y="0"/>
                  </a:lnTo>
                  <a:lnTo>
                    <a:pt x="66" y="48"/>
                  </a:lnTo>
                  <a:lnTo>
                    <a:pt x="101" y="48"/>
                  </a:lnTo>
                  <a:lnTo>
                    <a:pt x="101" y="80"/>
                  </a:lnTo>
                  <a:lnTo>
                    <a:pt x="66" y="80"/>
                  </a:lnTo>
                  <a:lnTo>
                    <a:pt x="66" y="170"/>
                  </a:lnTo>
                  <a:cubicBezTo>
                    <a:pt x="66" y="188"/>
                    <a:pt x="71" y="194"/>
                    <a:pt x="85" y="194"/>
                  </a:cubicBezTo>
                  <a:cubicBezTo>
                    <a:pt x="93" y="194"/>
                    <a:pt x="98" y="191"/>
                    <a:pt x="101" y="191"/>
                  </a:cubicBezTo>
                  <a:lnTo>
                    <a:pt x="101" y="220"/>
                  </a:lnTo>
                  <a:cubicBezTo>
                    <a:pt x="95" y="223"/>
                    <a:pt x="85" y="225"/>
                    <a:pt x="74" y="225"/>
                  </a:cubicBezTo>
                  <a:cubicBezTo>
                    <a:pt x="45" y="225"/>
                    <a:pt x="26" y="212"/>
                    <a:pt x="26" y="175"/>
                  </a:cubicBezTo>
                  <a:lnTo>
                    <a:pt x="26" y="80"/>
                  </a:lnTo>
                  <a:lnTo>
                    <a:pt x="0" y="80"/>
                  </a:lnTo>
                  <a:lnTo>
                    <a:pt x="0" y="48"/>
                  </a:lnTo>
                  <a:lnTo>
                    <a:pt x="26" y="48"/>
                  </a:lnTo>
                  <a:lnTo>
                    <a:pt x="26" y="13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9" name="Freeform 48">
              <a:extLst>
                <a:ext uri="{FF2B5EF4-FFF2-40B4-BE49-F238E27FC236}">
                  <a16:creationId xmlns:a16="http://schemas.microsoft.com/office/drawing/2014/main" id="{E2679237-3424-6549-A19A-8DD4C6340CF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91338" y="2063750"/>
              <a:ext cx="47625" cy="90488"/>
            </a:xfrm>
            <a:custGeom>
              <a:avLst/>
              <a:gdLst>
                <a:gd name="T0" fmla="*/ 0 w 133"/>
                <a:gd name="T1" fmla="*/ 0 h 253"/>
                <a:gd name="T2" fmla="*/ 39 w 133"/>
                <a:gd name="T3" fmla="*/ 0 h 253"/>
                <a:gd name="T4" fmla="*/ 39 w 133"/>
                <a:gd name="T5" fmla="*/ 101 h 253"/>
                <a:gd name="T6" fmla="*/ 39 w 133"/>
                <a:gd name="T7" fmla="*/ 101 h 253"/>
                <a:gd name="T8" fmla="*/ 82 w 133"/>
                <a:gd name="T9" fmla="*/ 77 h 253"/>
                <a:gd name="T10" fmla="*/ 132 w 133"/>
                <a:gd name="T11" fmla="*/ 140 h 253"/>
                <a:gd name="T12" fmla="*/ 132 w 133"/>
                <a:gd name="T13" fmla="*/ 252 h 253"/>
                <a:gd name="T14" fmla="*/ 92 w 133"/>
                <a:gd name="T15" fmla="*/ 252 h 253"/>
                <a:gd name="T16" fmla="*/ 92 w 133"/>
                <a:gd name="T17" fmla="*/ 148 h 253"/>
                <a:gd name="T18" fmla="*/ 69 w 133"/>
                <a:gd name="T19" fmla="*/ 111 h 253"/>
                <a:gd name="T20" fmla="*/ 39 w 133"/>
                <a:gd name="T21" fmla="*/ 151 h 253"/>
                <a:gd name="T22" fmla="*/ 39 w 133"/>
                <a:gd name="T23" fmla="*/ 252 h 253"/>
                <a:gd name="T24" fmla="*/ 0 w 133"/>
                <a:gd name="T25" fmla="*/ 252 h 253"/>
                <a:gd name="T26" fmla="*/ 0 w 133"/>
                <a:gd name="T27" fmla="*/ 0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33" h="253">
                  <a:moveTo>
                    <a:pt x="0" y="0"/>
                  </a:moveTo>
                  <a:lnTo>
                    <a:pt x="39" y="0"/>
                  </a:lnTo>
                  <a:lnTo>
                    <a:pt x="39" y="101"/>
                  </a:lnTo>
                  <a:lnTo>
                    <a:pt x="39" y="101"/>
                  </a:lnTo>
                  <a:cubicBezTo>
                    <a:pt x="47" y="90"/>
                    <a:pt x="55" y="77"/>
                    <a:pt x="82" y="77"/>
                  </a:cubicBezTo>
                  <a:cubicBezTo>
                    <a:pt x="119" y="77"/>
                    <a:pt x="132" y="106"/>
                    <a:pt x="132" y="140"/>
                  </a:cubicBezTo>
                  <a:lnTo>
                    <a:pt x="132" y="252"/>
                  </a:lnTo>
                  <a:lnTo>
                    <a:pt x="92" y="252"/>
                  </a:lnTo>
                  <a:lnTo>
                    <a:pt x="92" y="148"/>
                  </a:lnTo>
                  <a:cubicBezTo>
                    <a:pt x="92" y="122"/>
                    <a:pt x="87" y="111"/>
                    <a:pt x="69" y="111"/>
                  </a:cubicBezTo>
                  <a:cubicBezTo>
                    <a:pt x="47" y="111"/>
                    <a:pt x="39" y="130"/>
                    <a:pt x="39" y="151"/>
                  </a:cubicBezTo>
                  <a:lnTo>
                    <a:pt x="39" y="252"/>
                  </a:lnTo>
                  <a:lnTo>
                    <a:pt x="0" y="252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0" name="Freeform 49">
              <a:extLst>
                <a:ext uri="{FF2B5EF4-FFF2-40B4-BE49-F238E27FC236}">
                  <a16:creationId xmlns:a16="http://schemas.microsoft.com/office/drawing/2014/main" id="{F6E3C46F-6D50-3F4B-9E93-5872A6204D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27775" y="2176463"/>
              <a:ext cx="65088" cy="85725"/>
            </a:xfrm>
            <a:custGeom>
              <a:avLst/>
              <a:gdLst>
                <a:gd name="T0" fmla="*/ 180 w 181"/>
                <a:gd name="T1" fmla="*/ 119 h 239"/>
                <a:gd name="T2" fmla="*/ 90 w 181"/>
                <a:gd name="T3" fmla="*/ 238 h 239"/>
                <a:gd name="T4" fmla="*/ 0 w 181"/>
                <a:gd name="T5" fmla="*/ 119 h 239"/>
                <a:gd name="T6" fmla="*/ 90 w 181"/>
                <a:gd name="T7" fmla="*/ 0 h 239"/>
                <a:gd name="T8" fmla="*/ 180 w 181"/>
                <a:gd name="T9" fmla="*/ 119 h 239"/>
                <a:gd name="T10" fmla="*/ 138 w 181"/>
                <a:gd name="T11" fmla="*/ 121 h 239"/>
                <a:gd name="T12" fmla="*/ 90 w 181"/>
                <a:gd name="T13" fmla="*/ 34 h 239"/>
                <a:gd name="T14" fmla="*/ 42 w 181"/>
                <a:gd name="T15" fmla="*/ 121 h 239"/>
                <a:gd name="T16" fmla="*/ 90 w 181"/>
                <a:gd name="T17" fmla="*/ 209 h 239"/>
                <a:gd name="T18" fmla="*/ 138 w 181"/>
                <a:gd name="T19" fmla="*/ 121 h 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1" h="239">
                  <a:moveTo>
                    <a:pt x="180" y="119"/>
                  </a:moveTo>
                  <a:cubicBezTo>
                    <a:pt x="180" y="203"/>
                    <a:pt x="138" y="238"/>
                    <a:pt x="90" y="238"/>
                  </a:cubicBezTo>
                  <a:cubicBezTo>
                    <a:pt x="42" y="238"/>
                    <a:pt x="0" y="201"/>
                    <a:pt x="0" y="119"/>
                  </a:cubicBezTo>
                  <a:cubicBezTo>
                    <a:pt x="0" y="37"/>
                    <a:pt x="45" y="0"/>
                    <a:pt x="90" y="0"/>
                  </a:cubicBezTo>
                  <a:cubicBezTo>
                    <a:pt x="138" y="0"/>
                    <a:pt x="180" y="37"/>
                    <a:pt x="180" y="119"/>
                  </a:cubicBezTo>
                  <a:close/>
                  <a:moveTo>
                    <a:pt x="138" y="121"/>
                  </a:moveTo>
                  <a:cubicBezTo>
                    <a:pt x="138" y="57"/>
                    <a:pt x="117" y="34"/>
                    <a:pt x="90" y="34"/>
                  </a:cubicBezTo>
                  <a:cubicBezTo>
                    <a:pt x="64" y="34"/>
                    <a:pt x="42" y="58"/>
                    <a:pt x="42" y="121"/>
                  </a:cubicBezTo>
                  <a:cubicBezTo>
                    <a:pt x="42" y="185"/>
                    <a:pt x="64" y="209"/>
                    <a:pt x="90" y="209"/>
                  </a:cubicBezTo>
                  <a:cubicBezTo>
                    <a:pt x="117" y="209"/>
                    <a:pt x="138" y="184"/>
                    <a:pt x="138" y="121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1" name="Freeform 50">
              <a:extLst>
                <a:ext uri="{FF2B5EF4-FFF2-40B4-BE49-F238E27FC236}">
                  <a16:creationId xmlns:a16="http://schemas.microsoft.com/office/drawing/2014/main" id="{72CC4439-61F1-3C4B-8C99-6114DAB889F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02388" y="2198688"/>
              <a:ext cx="31750" cy="63500"/>
            </a:xfrm>
            <a:custGeom>
              <a:avLst/>
              <a:gdLst>
                <a:gd name="T0" fmla="*/ 0 w 89"/>
                <a:gd name="T1" fmla="*/ 32 h 176"/>
                <a:gd name="T2" fmla="*/ 0 w 89"/>
                <a:gd name="T3" fmla="*/ 3 h 176"/>
                <a:gd name="T4" fmla="*/ 37 w 89"/>
                <a:gd name="T5" fmla="*/ 3 h 176"/>
                <a:gd name="T6" fmla="*/ 37 w 89"/>
                <a:gd name="T7" fmla="*/ 35 h 176"/>
                <a:gd name="T8" fmla="*/ 37 w 89"/>
                <a:gd name="T9" fmla="*/ 35 h 176"/>
                <a:gd name="T10" fmla="*/ 80 w 89"/>
                <a:gd name="T11" fmla="*/ 0 h 176"/>
                <a:gd name="T12" fmla="*/ 88 w 89"/>
                <a:gd name="T13" fmla="*/ 0 h 176"/>
                <a:gd name="T14" fmla="*/ 88 w 89"/>
                <a:gd name="T15" fmla="*/ 40 h 176"/>
                <a:gd name="T16" fmla="*/ 77 w 89"/>
                <a:gd name="T17" fmla="*/ 38 h 176"/>
                <a:gd name="T18" fmla="*/ 43 w 89"/>
                <a:gd name="T19" fmla="*/ 80 h 176"/>
                <a:gd name="T20" fmla="*/ 43 w 89"/>
                <a:gd name="T21" fmla="*/ 175 h 176"/>
                <a:gd name="T22" fmla="*/ 3 w 89"/>
                <a:gd name="T23" fmla="*/ 175 h 176"/>
                <a:gd name="T24" fmla="*/ 0 w 89"/>
                <a:gd name="T25" fmla="*/ 32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9" h="176">
                  <a:moveTo>
                    <a:pt x="0" y="32"/>
                  </a:moveTo>
                  <a:cubicBezTo>
                    <a:pt x="0" y="22"/>
                    <a:pt x="0" y="11"/>
                    <a:pt x="0" y="3"/>
                  </a:cubicBezTo>
                  <a:lnTo>
                    <a:pt x="37" y="3"/>
                  </a:lnTo>
                  <a:cubicBezTo>
                    <a:pt x="37" y="14"/>
                    <a:pt x="37" y="24"/>
                    <a:pt x="37" y="35"/>
                  </a:cubicBezTo>
                  <a:lnTo>
                    <a:pt x="37" y="35"/>
                  </a:lnTo>
                  <a:cubicBezTo>
                    <a:pt x="43" y="22"/>
                    <a:pt x="56" y="0"/>
                    <a:pt x="80" y="0"/>
                  </a:cubicBezTo>
                  <a:cubicBezTo>
                    <a:pt x="82" y="0"/>
                    <a:pt x="85" y="0"/>
                    <a:pt x="88" y="0"/>
                  </a:cubicBezTo>
                  <a:lnTo>
                    <a:pt x="88" y="40"/>
                  </a:lnTo>
                  <a:cubicBezTo>
                    <a:pt x="85" y="40"/>
                    <a:pt x="80" y="38"/>
                    <a:pt x="77" y="38"/>
                  </a:cubicBezTo>
                  <a:cubicBezTo>
                    <a:pt x="61" y="38"/>
                    <a:pt x="43" y="48"/>
                    <a:pt x="43" y="80"/>
                  </a:cubicBezTo>
                  <a:lnTo>
                    <a:pt x="43" y="175"/>
                  </a:lnTo>
                  <a:lnTo>
                    <a:pt x="3" y="175"/>
                  </a:lnTo>
                  <a:lnTo>
                    <a:pt x="0" y="3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2" name="Freeform 51">
              <a:extLst>
                <a:ext uri="{FF2B5EF4-FFF2-40B4-BE49-F238E27FC236}">
                  <a16:creationId xmlns:a16="http://schemas.microsoft.com/office/drawing/2014/main" id="{D00D0EC5-0E9E-FE49-9BC2-73212D7679D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40488" y="2198688"/>
              <a:ext cx="52387" cy="90487"/>
            </a:xfrm>
            <a:custGeom>
              <a:avLst/>
              <a:gdLst>
                <a:gd name="T0" fmla="*/ 8 w 144"/>
                <a:gd name="T1" fmla="*/ 201 h 250"/>
                <a:gd name="T2" fmla="*/ 58 w 144"/>
                <a:gd name="T3" fmla="*/ 217 h 250"/>
                <a:gd name="T4" fmla="*/ 103 w 144"/>
                <a:gd name="T5" fmla="*/ 164 h 250"/>
                <a:gd name="T6" fmla="*/ 103 w 144"/>
                <a:gd name="T7" fmla="*/ 146 h 250"/>
                <a:gd name="T8" fmla="*/ 58 w 144"/>
                <a:gd name="T9" fmla="*/ 175 h 250"/>
                <a:gd name="T10" fmla="*/ 0 w 144"/>
                <a:gd name="T11" fmla="*/ 90 h 250"/>
                <a:gd name="T12" fmla="*/ 61 w 144"/>
                <a:gd name="T13" fmla="*/ 0 h 250"/>
                <a:gd name="T14" fmla="*/ 106 w 144"/>
                <a:gd name="T15" fmla="*/ 29 h 250"/>
                <a:gd name="T16" fmla="*/ 106 w 144"/>
                <a:gd name="T17" fmla="*/ 3 h 250"/>
                <a:gd name="T18" fmla="*/ 143 w 144"/>
                <a:gd name="T19" fmla="*/ 3 h 250"/>
                <a:gd name="T20" fmla="*/ 143 w 144"/>
                <a:gd name="T21" fmla="*/ 29 h 250"/>
                <a:gd name="T22" fmla="*/ 143 w 144"/>
                <a:gd name="T23" fmla="*/ 156 h 250"/>
                <a:gd name="T24" fmla="*/ 66 w 144"/>
                <a:gd name="T25" fmla="*/ 249 h 250"/>
                <a:gd name="T26" fmla="*/ 8 w 144"/>
                <a:gd name="T27" fmla="*/ 238 h 250"/>
                <a:gd name="T28" fmla="*/ 8 w 144"/>
                <a:gd name="T29" fmla="*/ 201 h 250"/>
                <a:gd name="T30" fmla="*/ 106 w 144"/>
                <a:gd name="T31" fmla="*/ 85 h 250"/>
                <a:gd name="T32" fmla="*/ 74 w 144"/>
                <a:gd name="T33" fmla="*/ 29 h 250"/>
                <a:gd name="T34" fmla="*/ 45 w 144"/>
                <a:gd name="T35" fmla="*/ 85 h 250"/>
                <a:gd name="T36" fmla="*/ 71 w 144"/>
                <a:gd name="T37" fmla="*/ 143 h 250"/>
                <a:gd name="T38" fmla="*/ 106 w 144"/>
                <a:gd name="T39" fmla="*/ 85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44" h="250">
                  <a:moveTo>
                    <a:pt x="8" y="201"/>
                  </a:moveTo>
                  <a:cubicBezTo>
                    <a:pt x="18" y="207"/>
                    <a:pt x="37" y="217"/>
                    <a:pt x="58" y="217"/>
                  </a:cubicBezTo>
                  <a:cubicBezTo>
                    <a:pt x="95" y="217"/>
                    <a:pt x="103" y="191"/>
                    <a:pt x="103" y="164"/>
                  </a:cubicBezTo>
                  <a:lnTo>
                    <a:pt x="103" y="146"/>
                  </a:lnTo>
                  <a:cubicBezTo>
                    <a:pt x="98" y="159"/>
                    <a:pt x="84" y="175"/>
                    <a:pt x="58" y="175"/>
                  </a:cubicBezTo>
                  <a:cubicBezTo>
                    <a:pt x="34" y="175"/>
                    <a:pt x="0" y="159"/>
                    <a:pt x="0" y="90"/>
                  </a:cubicBezTo>
                  <a:cubicBezTo>
                    <a:pt x="0" y="42"/>
                    <a:pt x="16" y="0"/>
                    <a:pt x="61" y="0"/>
                  </a:cubicBezTo>
                  <a:cubicBezTo>
                    <a:pt x="84" y="0"/>
                    <a:pt x="95" y="13"/>
                    <a:pt x="106" y="29"/>
                  </a:cubicBezTo>
                  <a:lnTo>
                    <a:pt x="106" y="3"/>
                  </a:lnTo>
                  <a:lnTo>
                    <a:pt x="143" y="3"/>
                  </a:lnTo>
                  <a:lnTo>
                    <a:pt x="143" y="29"/>
                  </a:lnTo>
                  <a:lnTo>
                    <a:pt x="143" y="156"/>
                  </a:lnTo>
                  <a:cubicBezTo>
                    <a:pt x="143" y="209"/>
                    <a:pt x="127" y="249"/>
                    <a:pt x="66" y="249"/>
                  </a:cubicBezTo>
                  <a:cubicBezTo>
                    <a:pt x="39" y="249"/>
                    <a:pt x="18" y="241"/>
                    <a:pt x="8" y="238"/>
                  </a:cubicBezTo>
                  <a:lnTo>
                    <a:pt x="8" y="201"/>
                  </a:lnTo>
                  <a:close/>
                  <a:moveTo>
                    <a:pt x="106" y="85"/>
                  </a:moveTo>
                  <a:cubicBezTo>
                    <a:pt x="106" y="48"/>
                    <a:pt x="92" y="29"/>
                    <a:pt x="74" y="29"/>
                  </a:cubicBezTo>
                  <a:cubicBezTo>
                    <a:pt x="53" y="29"/>
                    <a:pt x="45" y="50"/>
                    <a:pt x="45" y="85"/>
                  </a:cubicBezTo>
                  <a:cubicBezTo>
                    <a:pt x="45" y="127"/>
                    <a:pt x="55" y="143"/>
                    <a:pt x="71" y="143"/>
                  </a:cubicBezTo>
                  <a:cubicBezTo>
                    <a:pt x="98" y="143"/>
                    <a:pt x="106" y="125"/>
                    <a:pt x="106" y="85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3" name="Freeform 52">
              <a:extLst>
                <a:ext uri="{FF2B5EF4-FFF2-40B4-BE49-F238E27FC236}">
                  <a16:creationId xmlns:a16="http://schemas.microsoft.com/office/drawing/2014/main" id="{04E6A69C-F578-C64C-9F0B-5256740A3F9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99225" y="2198688"/>
              <a:ext cx="50800" cy="65087"/>
            </a:xfrm>
            <a:custGeom>
              <a:avLst/>
              <a:gdLst>
                <a:gd name="T0" fmla="*/ 18 w 139"/>
                <a:gd name="T1" fmla="*/ 14 h 179"/>
                <a:gd name="T2" fmla="*/ 71 w 139"/>
                <a:gd name="T3" fmla="*/ 0 h 179"/>
                <a:gd name="T4" fmla="*/ 135 w 139"/>
                <a:gd name="T5" fmla="*/ 69 h 179"/>
                <a:gd name="T6" fmla="*/ 135 w 139"/>
                <a:gd name="T7" fmla="*/ 143 h 179"/>
                <a:gd name="T8" fmla="*/ 138 w 139"/>
                <a:gd name="T9" fmla="*/ 175 h 179"/>
                <a:gd name="T10" fmla="*/ 100 w 139"/>
                <a:gd name="T11" fmla="*/ 175 h 179"/>
                <a:gd name="T12" fmla="*/ 98 w 139"/>
                <a:gd name="T13" fmla="*/ 151 h 179"/>
                <a:gd name="T14" fmla="*/ 50 w 139"/>
                <a:gd name="T15" fmla="*/ 178 h 179"/>
                <a:gd name="T16" fmla="*/ 0 w 139"/>
                <a:gd name="T17" fmla="*/ 128 h 179"/>
                <a:gd name="T18" fmla="*/ 87 w 139"/>
                <a:gd name="T19" fmla="*/ 69 h 179"/>
                <a:gd name="T20" fmla="*/ 95 w 139"/>
                <a:gd name="T21" fmla="*/ 69 h 179"/>
                <a:gd name="T22" fmla="*/ 95 w 139"/>
                <a:gd name="T23" fmla="*/ 64 h 179"/>
                <a:gd name="T24" fmla="*/ 63 w 139"/>
                <a:gd name="T25" fmla="*/ 32 h 179"/>
                <a:gd name="T26" fmla="*/ 18 w 139"/>
                <a:gd name="T27" fmla="*/ 48 h 179"/>
                <a:gd name="T28" fmla="*/ 18 w 139"/>
                <a:gd name="T29" fmla="*/ 14 h 179"/>
                <a:gd name="T30" fmla="*/ 95 w 139"/>
                <a:gd name="T31" fmla="*/ 93 h 179"/>
                <a:gd name="T32" fmla="*/ 40 w 139"/>
                <a:gd name="T33" fmla="*/ 125 h 179"/>
                <a:gd name="T34" fmla="*/ 66 w 139"/>
                <a:gd name="T35" fmla="*/ 151 h 179"/>
                <a:gd name="T36" fmla="*/ 98 w 139"/>
                <a:gd name="T37" fmla="*/ 101 h 179"/>
                <a:gd name="T38" fmla="*/ 98 w 139"/>
                <a:gd name="T39" fmla="*/ 93 h 179"/>
                <a:gd name="T40" fmla="*/ 95 w 139"/>
                <a:gd name="T41" fmla="*/ 93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39" h="179">
                  <a:moveTo>
                    <a:pt x="18" y="14"/>
                  </a:moveTo>
                  <a:cubicBezTo>
                    <a:pt x="29" y="8"/>
                    <a:pt x="45" y="0"/>
                    <a:pt x="71" y="0"/>
                  </a:cubicBezTo>
                  <a:cubicBezTo>
                    <a:pt x="124" y="0"/>
                    <a:pt x="135" y="27"/>
                    <a:pt x="135" y="69"/>
                  </a:cubicBezTo>
                  <a:lnTo>
                    <a:pt x="135" y="143"/>
                  </a:lnTo>
                  <a:cubicBezTo>
                    <a:pt x="135" y="157"/>
                    <a:pt x="135" y="167"/>
                    <a:pt x="138" y="175"/>
                  </a:cubicBezTo>
                  <a:lnTo>
                    <a:pt x="100" y="175"/>
                  </a:lnTo>
                  <a:cubicBezTo>
                    <a:pt x="98" y="167"/>
                    <a:pt x="98" y="159"/>
                    <a:pt x="98" y="151"/>
                  </a:cubicBezTo>
                  <a:cubicBezTo>
                    <a:pt x="87" y="165"/>
                    <a:pt x="74" y="178"/>
                    <a:pt x="50" y="178"/>
                  </a:cubicBezTo>
                  <a:cubicBezTo>
                    <a:pt x="24" y="178"/>
                    <a:pt x="0" y="159"/>
                    <a:pt x="0" y="128"/>
                  </a:cubicBezTo>
                  <a:cubicBezTo>
                    <a:pt x="0" y="80"/>
                    <a:pt x="37" y="69"/>
                    <a:pt x="87" y="69"/>
                  </a:cubicBezTo>
                  <a:lnTo>
                    <a:pt x="95" y="69"/>
                  </a:lnTo>
                  <a:lnTo>
                    <a:pt x="95" y="64"/>
                  </a:lnTo>
                  <a:cubicBezTo>
                    <a:pt x="95" y="48"/>
                    <a:pt x="87" y="32"/>
                    <a:pt x="63" y="32"/>
                  </a:cubicBezTo>
                  <a:cubicBezTo>
                    <a:pt x="42" y="32"/>
                    <a:pt x="26" y="43"/>
                    <a:pt x="18" y="48"/>
                  </a:cubicBezTo>
                  <a:lnTo>
                    <a:pt x="18" y="14"/>
                  </a:lnTo>
                  <a:close/>
                  <a:moveTo>
                    <a:pt x="95" y="93"/>
                  </a:moveTo>
                  <a:cubicBezTo>
                    <a:pt x="61" y="93"/>
                    <a:pt x="40" y="101"/>
                    <a:pt x="40" y="125"/>
                  </a:cubicBezTo>
                  <a:cubicBezTo>
                    <a:pt x="40" y="141"/>
                    <a:pt x="50" y="151"/>
                    <a:pt x="66" y="151"/>
                  </a:cubicBezTo>
                  <a:cubicBezTo>
                    <a:pt x="90" y="151"/>
                    <a:pt x="98" y="133"/>
                    <a:pt x="98" y="101"/>
                  </a:cubicBezTo>
                  <a:lnTo>
                    <a:pt x="98" y="93"/>
                  </a:lnTo>
                  <a:lnTo>
                    <a:pt x="95" y="93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4" name="Freeform 53">
              <a:extLst>
                <a:ext uri="{FF2B5EF4-FFF2-40B4-BE49-F238E27FC236}">
                  <a16:creationId xmlns:a16="http://schemas.microsoft.com/office/drawing/2014/main" id="{F088F324-A5C9-AC47-AA55-C09AC6E1744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62725" y="2198688"/>
              <a:ext cx="47625" cy="63500"/>
            </a:xfrm>
            <a:custGeom>
              <a:avLst/>
              <a:gdLst>
                <a:gd name="T0" fmla="*/ 0 w 133"/>
                <a:gd name="T1" fmla="*/ 32 h 176"/>
                <a:gd name="T2" fmla="*/ 0 w 133"/>
                <a:gd name="T3" fmla="*/ 3 h 176"/>
                <a:gd name="T4" fmla="*/ 37 w 133"/>
                <a:gd name="T5" fmla="*/ 3 h 176"/>
                <a:gd name="T6" fmla="*/ 37 w 133"/>
                <a:gd name="T7" fmla="*/ 30 h 176"/>
                <a:gd name="T8" fmla="*/ 37 w 133"/>
                <a:gd name="T9" fmla="*/ 30 h 176"/>
                <a:gd name="T10" fmla="*/ 37 w 133"/>
                <a:gd name="T11" fmla="*/ 30 h 176"/>
                <a:gd name="T12" fmla="*/ 82 w 133"/>
                <a:gd name="T13" fmla="*/ 0 h 176"/>
                <a:gd name="T14" fmla="*/ 132 w 133"/>
                <a:gd name="T15" fmla="*/ 64 h 176"/>
                <a:gd name="T16" fmla="*/ 132 w 133"/>
                <a:gd name="T17" fmla="*/ 175 h 176"/>
                <a:gd name="T18" fmla="*/ 92 w 133"/>
                <a:gd name="T19" fmla="*/ 175 h 176"/>
                <a:gd name="T20" fmla="*/ 92 w 133"/>
                <a:gd name="T21" fmla="*/ 72 h 176"/>
                <a:gd name="T22" fmla="*/ 68 w 133"/>
                <a:gd name="T23" fmla="*/ 35 h 176"/>
                <a:gd name="T24" fmla="*/ 39 w 133"/>
                <a:gd name="T25" fmla="*/ 75 h 176"/>
                <a:gd name="T26" fmla="*/ 39 w 133"/>
                <a:gd name="T27" fmla="*/ 175 h 176"/>
                <a:gd name="T28" fmla="*/ 0 w 133"/>
                <a:gd name="T29" fmla="*/ 175 h 176"/>
                <a:gd name="T30" fmla="*/ 0 w 133"/>
                <a:gd name="T31" fmla="*/ 32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33" h="176">
                  <a:moveTo>
                    <a:pt x="0" y="32"/>
                  </a:moveTo>
                  <a:cubicBezTo>
                    <a:pt x="0" y="22"/>
                    <a:pt x="0" y="11"/>
                    <a:pt x="0" y="3"/>
                  </a:cubicBezTo>
                  <a:lnTo>
                    <a:pt x="37" y="3"/>
                  </a:lnTo>
                  <a:cubicBezTo>
                    <a:pt x="37" y="11"/>
                    <a:pt x="37" y="22"/>
                    <a:pt x="37" y="30"/>
                  </a:cubicBezTo>
                  <a:lnTo>
                    <a:pt x="37" y="30"/>
                  </a:lnTo>
                  <a:lnTo>
                    <a:pt x="37" y="30"/>
                  </a:lnTo>
                  <a:cubicBezTo>
                    <a:pt x="42" y="19"/>
                    <a:pt x="53" y="0"/>
                    <a:pt x="82" y="0"/>
                  </a:cubicBezTo>
                  <a:cubicBezTo>
                    <a:pt x="119" y="0"/>
                    <a:pt x="132" y="30"/>
                    <a:pt x="132" y="64"/>
                  </a:cubicBezTo>
                  <a:lnTo>
                    <a:pt x="132" y="175"/>
                  </a:lnTo>
                  <a:lnTo>
                    <a:pt x="92" y="175"/>
                  </a:lnTo>
                  <a:lnTo>
                    <a:pt x="92" y="72"/>
                  </a:lnTo>
                  <a:cubicBezTo>
                    <a:pt x="92" y="45"/>
                    <a:pt x="87" y="35"/>
                    <a:pt x="68" y="35"/>
                  </a:cubicBezTo>
                  <a:cubicBezTo>
                    <a:pt x="47" y="35"/>
                    <a:pt x="39" y="53"/>
                    <a:pt x="39" y="75"/>
                  </a:cubicBezTo>
                  <a:lnTo>
                    <a:pt x="39" y="175"/>
                  </a:lnTo>
                  <a:lnTo>
                    <a:pt x="0" y="175"/>
                  </a:lnTo>
                  <a:lnTo>
                    <a:pt x="0" y="3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" name="Freeform 54">
              <a:extLst>
                <a:ext uri="{FF2B5EF4-FFF2-40B4-BE49-F238E27FC236}">
                  <a16:creationId xmlns:a16="http://schemas.microsoft.com/office/drawing/2014/main" id="{4F1528C7-EDD6-0445-8AB7-AFB9938D5B3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21463" y="2173288"/>
              <a:ext cx="15875" cy="88900"/>
            </a:xfrm>
            <a:custGeom>
              <a:avLst/>
              <a:gdLst>
                <a:gd name="T0" fmla="*/ 0 w 44"/>
                <a:gd name="T1" fmla="*/ 0 h 247"/>
                <a:gd name="T2" fmla="*/ 43 w 44"/>
                <a:gd name="T3" fmla="*/ 0 h 247"/>
                <a:gd name="T4" fmla="*/ 43 w 44"/>
                <a:gd name="T5" fmla="*/ 39 h 247"/>
                <a:gd name="T6" fmla="*/ 0 w 44"/>
                <a:gd name="T7" fmla="*/ 39 h 247"/>
                <a:gd name="T8" fmla="*/ 0 w 44"/>
                <a:gd name="T9" fmla="*/ 0 h 247"/>
                <a:gd name="T10" fmla="*/ 3 w 44"/>
                <a:gd name="T11" fmla="*/ 74 h 247"/>
                <a:gd name="T12" fmla="*/ 43 w 44"/>
                <a:gd name="T13" fmla="*/ 74 h 247"/>
                <a:gd name="T14" fmla="*/ 43 w 44"/>
                <a:gd name="T15" fmla="*/ 246 h 247"/>
                <a:gd name="T16" fmla="*/ 3 w 44"/>
                <a:gd name="T17" fmla="*/ 246 h 247"/>
                <a:gd name="T18" fmla="*/ 3 w 44"/>
                <a:gd name="T19" fmla="*/ 74 h 2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4" h="247">
                  <a:moveTo>
                    <a:pt x="0" y="0"/>
                  </a:moveTo>
                  <a:lnTo>
                    <a:pt x="43" y="0"/>
                  </a:lnTo>
                  <a:lnTo>
                    <a:pt x="43" y="39"/>
                  </a:lnTo>
                  <a:lnTo>
                    <a:pt x="0" y="39"/>
                  </a:lnTo>
                  <a:lnTo>
                    <a:pt x="0" y="0"/>
                  </a:lnTo>
                  <a:close/>
                  <a:moveTo>
                    <a:pt x="3" y="74"/>
                  </a:moveTo>
                  <a:lnTo>
                    <a:pt x="43" y="74"/>
                  </a:lnTo>
                  <a:lnTo>
                    <a:pt x="43" y="246"/>
                  </a:lnTo>
                  <a:lnTo>
                    <a:pt x="3" y="246"/>
                  </a:lnTo>
                  <a:lnTo>
                    <a:pt x="3" y="74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6" name="Freeform 55">
              <a:extLst>
                <a:ext uri="{FF2B5EF4-FFF2-40B4-BE49-F238E27FC236}">
                  <a16:creationId xmlns:a16="http://schemas.microsoft.com/office/drawing/2014/main" id="{79EDF5D4-A46C-FF48-8DB4-0F697A66BEF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50038" y="2200275"/>
              <a:ext cx="41275" cy="61913"/>
            </a:xfrm>
            <a:custGeom>
              <a:avLst/>
              <a:gdLst>
                <a:gd name="T0" fmla="*/ 0 w 115"/>
                <a:gd name="T1" fmla="*/ 135 h 173"/>
                <a:gd name="T2" fmla="*/ 71 w 115"/>
                <a:gd name="T3" fmla="*/ 29 h 173"/>
                <a:gd name="T4" fmla="*/ 2 w 115"/>
                <a:gd name="T5" fmla="*/ 29 h 173"/>
                <a:gd name="T6" fmla="*/ 2 w 115"/>
                <a:gd name="T7" fmla="*/ 0 h 173"/>
                <a:gd name="T8" fmla="*/ 111 w 115"/>
                <a:gd name="T9" fmla="*/ 0 h 173"/>
                <a:gd name="T10" fmla="*/ 111 w 115"/>
                <a:gd name="T11" fmla="*/ 34 h 173"/>
                <a:gd name="T12" fmla="*/ 40 w 115"/>
                <a:gd name="T13" fmla="*/ 140 h 173"/>
                <a:gd name="T14" fmla="*/ 114 w 115"/>
                <a:gd name="T15" fmla="*/ 140 h 173"/>
                <a:gd name="T16" fmla="*/ 114 w 115"/>
                <a:gd name="T17" fmla="*/ 172 h 173"/>
                <a:gd name="T18" fmla="*/ 0 w 115"/>
                <a:gd name="T19" fmla="*/ 172 h 173"/>
                <a:gd name="T20" fmla="*/ 0 w 115"/>
                <a:gd name="T21" fmla="*/ 135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5" h="173">
                  <a:moveTo>
                    <a:pt x="0" y="135"/>
                  </a:moveTo>
                  <a:lnTo>
                    <a:pt x="71" y="29"/>
                  </a:lnTo>
                  <a:lnTo>
                    <a:pt x="2" y="29"/>
                  </a:lnTo>
                  <a:lnTo>
                    <a:pt x="2" y="0"/>
                  </a:lnTo>
                  <a:lnTo>
                    <a:pt x="111" y="0"/>
                  </a:lnTo>
                  <a:lnTo>
                    <a:pt x="111" y="34"/>
                  </a:lnTo>
                  <a:lnTo>
                    <a:pt x="40" y="140"/>
                  </a:lnTo>
                  <a:lnTo>
                    <a:pt x="114" y="140"/>
                  </a:lnTo>
                  <a:lnTo>
                    <a:pt x="114" y="172"/>
                  </a:lnTo>
                  <a:lnTo>
                    <a:pt x="0" y="172"/>
                  </a:lnTo>
                  <a:lnTo>
                    <a:pt x="0" y="135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7" name="Freeform 56">
              <a:extLst>
                <a:ext uri="{FF2B5EF4-FFF2-40B4-BE49-F238E27FC236}">
                  <a16:creationId xmlns:a16="http://schemas.microsoft.com/office/drawing/2014/main" id="{1A8AFDA0-B4F1-1B42-A159-D84F8BB509E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97663" y="2198688"/>
              <a:ext cx="50800" cy="65087"/>
            </a:xfrm>
            <a:custGeom>
              <a:avLst/>
              <a:gdLst>
                <a:gd name="T0" fmla="*/ 19 w 139"/>
                <a:gd name="T1" fmla="*/ 14 h 179"/>
                <a:gd name="T2" fmla="*/ 72 w 139"/>
                <a:gd name="T3" fmla="*/ 0 h 179"/>
                <a:gd name="T4" fmla="*/ 135 w 139"/>
                <a:gd name="T5" fmla="*/ 69 h 179"/>
                <a:gd name="T6" fmla="*/ 135 w 139"/>
                <a:gd name="T7" fmla="*/ 143 h 179"/>
                <a:gd name="T8" fmla="*/ 138 w 139"/>
                <a:gd name="T9" fmla="*/ 175 h 179"/>
                <a:gd name="T10" fmla="*/ 101 w 139"/>
                <a:gd name="T11" fmla="*/ 175 h 179"/>
                <a:gd name="T12" fmla="*/ 98 w 139"/>
                <a:gd name="T13" fmla="*/ 151 h 179"/>
                <a:gd name="T14" fmla="*/ 51 w 139"/>
                <a:gd name="T15" fmla="*/ 178 h 179"/>
                <a:gd name="T16" fmla="*/ 0 w 139"/>
                <a:gd name="T17" fmla="*/ 128 h 179"/>
                <a:gd name="T18" fmla="*/ 88 w 139"/>
                <a:gd name="T19" fmla="*/ 69 h 179"/>
                <a:gd name="T20" fmla="*/ 96 w 139"/>
                <a:gd name="T21" fmla="*/ 69 h 179"/>
                <a:gd name="T22" fmla="*/ 96 w 139"/>
                <a:gd name="T23" fmla="*/ 64 h 179"/>
                <a:gd name="T24" fmla="*/ 64 w 139"/>
                <a:gd name="T25" fmla="*/ 32 h 179"/>
                <a:gd name="T26" fmla="*/ 19 w 139"/>
                <a:gd name="T27" fmla="*/ 48 h 179"/>
                <a:gd name="T28" fmla="*/ 19 w 139"/>
                <a:gd name="T29" fmla="*/ 14 h 179"/>
                <a:gd name="T30" fmla="*/ 96 w 139"/>
                <a:gd name="T31" fmla="*/ 93 h 179"/>
                <a:gd name="T32" fmla="*/ 40 w 139"/>
                <a:gd name="T33" fmla="*/ 125 h 179"/>
                <a:gd name="T34" fmla="*/ 66 w 139"/>
                <a:gd name="T35" fmla="*/ 151 h 179"/>
                <a:gd name="T36" fmla="*/ 98 w 139"/>
                <a:gd name="T37" fmla="*/ 101 h 179"/>
                <a:gd name="T38" fmla="*/ 98 w 139"/>
                <a:gd name="T39" fmla="*/ 93 h 179"/>
                <a:gd name="T40" fmla="*/ 96 w 139"/>
                <a:gd name="T41" fmla="*/ 93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39" h="179">
                  <a:moveTo>
                    <a:pt x="19" y="14"/>
                  </a:moveTo>
                  <a:cubicBezTo>
                    <a:pt x="29" y="8"/>
                    <a:pt x="45" y="0"/>
                    <a:pt x="72" y="0"/>
                  </a:cubicBezTo>
                  <a:cubicBezTo>
                    <a:pt x="122" y="0"/>
                    <a:pt x="135" y="27"/>
                    <a:pt x="135" y="69"/>
                  </a:cubicBezTo>
                  <a:lnTo>
                    <a:pt x="135" y="143"/>
                  </a:lnTo>
                  <a:cubicBezTo>
                    <a:pt x="135" y="157"/>
                    <a:pt x="135" y="167"/>
                    <a:pt x="138" y="175"/>
                  </a:cubicBezTo>
                  <a:lnTo>
                    <a:pt x="101" y="175"/>
                  </a:lnTo>
                  <a:cubicBezTo>
                    <a:pt x="98" y="167"/>
                    <a:pt x="98" y="159"/>
                    <a:pt x="98" y="151"/>
                  </a:cubicBezTo>
                  <a:cubicBezTo>
                    <a:pt x="88" y="165"/>
                    <a:pt x="74" y="178"/>
                    <a:pt x="51" y="178"/>
                  </a:cubicBezTo>
                  <a:cubicBezTo>
                    <a:pt x="24" y="178"/>
                    <a:pt x="0" y="159"/>
                    <a:pt x="0" y="128"/>
                  </a:cubicBezTo>
                  <a:cubicBezTo>
                    <a:pt x="0" y="80"/>
                    <a:pt x="37" y="69"/>
                    <a:pt x="88" y="69"/>
                  </a:cubicBezTo>
                  <a:lnTo>
                    <a:pt x="96" y="69"/>
                  </a:lnTo>
                  <a:lnTo>
                    <a:pt x="96" y="64"/>
                  </a:lnTo>
                  <a:cubicBezTo>
                    <a:pt x="96" y="48"/>
                    <a:pt x="88" y="32"/>
                    <a:pt x="64" y="32"/>
                  </a:cubicBezTo>
                  <a:cubicBezTo>
                    <a:pt x="43" y="32"/>
                    <a:pt x="27" y="43"/>
                    <a:pt x="19" y="48"/>
                  </a:cubicBezTo>
                  <a:lnTo>
                    <a:pt x="19" y="14"/>
                  </a:lnTo>
                  <a:close/>
                  <a:moveTo>
                    <a:pt x="96" y="93"/>
                  </a:moveTo>
                  <a:cubicBezTo>
                    <a:pt x="61" y="93"/>
                    <a:pt x="40" y="101"/>
                    <a:pt x="40" y="125"/>
                  </a:cubicBezTo>
                  <a:cubicBezTo>
                    <a:pt x="40" y="141"/>
                    <a:pt x="51" y="151"/>
                    <a:pt x="66" y="151"/>
                  </a:cubicBezTo>
                  <a:cubicBezTo>
                    <a:pt x="90" y="151"/>
                    <a:pt x="98" y="133"/>
                    <a:pt x="98" y="101"/>
                  </a:cubicBezTo>
                  <a:lnTo>
                    <a:pt x="98" y="93"/>
                  </a:lnTo>
                  <a:lnTo>
                    <a:pt x="96" y="93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8" name="Freeform 57">
              <a:extLst>
                <a:ext uri="{FF2B5EF4-FFF2-40B4-BE49-F238E27FC236}">
                  <a16:creationId xmlns:a16="http://schemas.microsoft.com/office/drawing/2014/main" id="{CE7717FF-8526-6E40-8ECA-A74F35B6F45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3225" y="2181225"/>
              <a:ext cx="36513" cy="80963"/>
            </a:xfrm>
            <a:custGeom>
              <a:avLst/>
              <a:gdLst>
                <a:gd name="T0" fmla="*/ 26 w 101"/>
                <a:gd name="T1" fmla="*/ 14 h 224"/>
                <a:gd name="T2" fmla="*/ 66 w 101"/>
                <a:gd name="T3" fmla="*/ 0 h 224"/>
                <a:gd name="T4" fmla="*/ 66 w 101"/>
                <a:gd name="T5" fmla="*/ 48 h 224"/>
                <a:gd name="T6" fmla="*/ 100 w 101"/>
                <a:gd name="T7" fmla="*/ 48 h 224"/>
                <a:gd name="T8" fmla="*/ 100 w 101"/>
                <a:gd name="T9" fmla="*/ 77 h 224"/>
                <a:gd name="T10" fmla="*/ 66 w 101"/>
                <a:gd name="T11" fmla="*/ 77 h 224"/>
                <a:gd name="T12" fmla="*/ 66 w 101"/>
                <a:gd name="T13" fmla="*/ 167 h 224"/>
                <a:gd name="T14" fmla="*/ 85 w 101"/>
                <a:gd name="T15" fmla="*/ 191 h 224"/>
                <a:gd name="T16" fmla="*/ 100 w 101"/>
                <a:gd name="T17" fmla="*/ 188 h 224"/>
                <a:gd name="T18" fmla="*/ 100 w 101"/>
                <a:gd name="T19" fmla="*/ 218 h 224"/>
                <a:gd name="T20" fmla="*/ 74 w 101"/>
                <a:gd name="T21" fmla="*/ 223 h 224"/>
                <a:gd name="T22" fmla="*/ 26 w 101"/>
                <a:gd name="T23" fmla="*/ 173 h 224"/>
                <a:gd name="T24" fmla="*/ 26 w 101"/>
                <a:gd name="T25" fmla="*/ 77 h 224"/>
                <a:gd name="T26" fmla="*/ 0 w 101"/>
                <a:gd name="T27" fmla="*/ 77 h 224"/>
                <a:gd name="T28" fmla="*/ 0 w 101"/>
                <a:gd name="T29" fmla="*/ 48 h 224"/>
                <a:gd name="T30" fmla="*/ 26 w 101"/>
                <a:gd name="T31" fmla="*/ 48 h 224"/>
                <a:gd name="T32" fmla="*/ 26 w 101"/>
                <a:gd name="T33" fmla="*/ 14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01" h="224">
                  <a:moveTo>
                    <a:pt x="26" y="14"/>
                  </a:moveTo>
                  <a:lnTo>
                    <a:pt x="66" y="0"/>
                  </a:lnTo>
                  <a:lnTo>
                    <a:pt x="66" y="48"/>
                  </a:lnTo>
                  <a:lnTo>
                    <a:pt x="100" y="48"/>
                  </a:lnTo>
                  <a:lnTo>
                    <a:pt x="100" y="77"/>
                  </a:lnTo>
                  <a:lnTo>
                    <a:pt x="66" y="77"/>
                  </a:lnTo>
                  <a:lnTo>
                    <a:pt x="66" y="167"/>
                  </a:lnTo>
                  <a:cubicBezTo>
                    <a:pt x="66" y="186"/>
                    <a:pt x="71" y="191"/>
                    <a:pt x="85" y="191"/>
                  </a:cubicBezTo>
                  <a:cubicBezTo>
                    <a:pt x="92" y="191"/>
                    <a:pt x="98" y="188"/>
                    <a:pt x="100" y="188"/>
                  </a:cubicBezTo>
                  <a:lnTo>
                    <a:pt x="100" y="218"/>
                  </a:lnTo>
                  <a:cubicBezTo>
                    <a:pt x="95" y="220"/>
                    <a:pt x="85" y="223"/>
                    <a:pt x="74" y="223"/>
                  </a:cubicBezTo>
                  <a:cubicBezTo>
                    <a:pt x="45" y="223"/>
                    <a:pt x="26" y="210"/>
                    <a:pt x="26" y="173"/>
                  </a:cubicBezTo>
                  <a:lnTo>
                    <a:pt x="26" y="77"/>
                  </a:lnTo>
                  <a:lnTo>
                    <a:pt x="0" y="77"/>
                  </a:lnTo>
                  <a:lnTo>
                    <a:pt x="0" y="48"/>
                  </a:lnTo>
                  <a:lnTo>
                    <a:pt x="26" y="48"/>
                  </a:lnTo>
                  <a:lnTo>
                    <a:pt x="26" y="14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9" name="Freeform 58">
              <a:extLst>
                <a:ext uri="{FF2B5EF4-FFF2-40B4-BE49-F238E27FC236}">
                  <a16:creationId xmlns:a16="http://schemas.microsoft.com/office/drawing/2014/main" id="{B70F6E92-7929-2A48-93A1-B2435EDF249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99263" y="2173288"/>
              <a:ext cx="15875" cy="88900"/>
            </a:xfrm>
            <a:custGeom>
              <a:avLst/>
              <a:gdLst>
                <a:gd name="T0" fmla="*/ 0 w 46"/>
                <a:gd name="T1" fmla="*/ 0 h 247"/>
                <a:gd name="T2" fmla="*/ 42 w 46"/>
                <a:gd name="T3" fmla="*/ 0 h 247"/>
                <a:gd name="T4" fmla="*/ 42 w 46"/>
                <a:gd name="T5" fmla="*/ 39 h 247"/>
                <a:gd name="T6" fmla="*/ 0 w 46"/>
                <a:gd name="T7" fmla="*/ 39 h 247"/>
                <a:gd name="T8" fmla="*/ 0 w 46"/>
                <a:gd name="T9" fmla="*/ 0 h 247"/>
                <a:gd name="T10" fmla="*/ 5 w 46"/>
                <a:gd name="T11" fmla="*/ 74 h 247"/>
                <a:gd name="T12" fmla="*/ 45 w 46"/>
                <a:gd name="T13" fmla="*/ 74 h 247"/>
                <a:gd name="T14" fmla="*/ 45 w 46"/>
                <a:gd name="T15" fmla="*/ 246 h 247"/>
                <a:gd name="T16" fmla="*/ 5 w 46"/>
                <a:gd name="T17" fmla="*/ 246 h 247"/>
                <a:gd name="T18" fmla="*/ 5 w 46"/>
                <a:gd name="T19" fmla="*/ 74 h 2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6" h="247">
                  <a:moveTo>
                    <a:pt x="0" y="0"/>
                  </a:moveTo>
                  <a:lnTo>
                    <a:pt x="42" y="0"/>
                  </a:lnTo>
                  <a:lnTo>
                    <a:pt x="42" y="39"/>
                  </a:lnTo>
                  <a:lnTo>
                    <a:pt x="0" y="39"/>
                  </a:lnTo>
                  <a:lnTo>
                    <a:pt x="0" y="0"/>
                  </a:lnTo>
                  <a:close/>
                  <a:moveTo>
                    <a:pt x="5" y="74"/>
                  </a:moveTo>
                  <a:lnTo>
                    <a:pt x="45" y="74"/>
                  </a:lnTo>
                  <a:lnTo>
                    <a:pt x="45" y="246"/>
                  </a:lnTo>
                  <a:lnTo>
                    <a:pt x="5" y="246"/>
                  </a:lnTo>
                  <a:lnTo>
                    <a:pt x="5" y="74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0" name="Freeform 59">
              <a:extLst>
                <a:ext uri="{FF2B5EF4-FFF2-40B4-BE49-F238E27FC236}">
                  <a16:creationId xmlns:a16="http://schemas.microsoft.com/office/drawing/2014/main" id="{3819D5E9-8399-F149-9631-10079F2E0E7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26250" y="2198688"/>
              <a:ext cx="53975" cy="65087"/>
            </a:xfrm>
            <a:custGeom>
              <a:avLst/>
              <a:gdLst>
                <a:gd name="T0" fmla="*/ 148 w 149"/>
                <a:gd name="T1" fmla="*/ 90 h 181"/>
                <a:gd name="T2" fmla="*/ 74 w 149"/>
                <a:gd name="T3" fmla="*/ 180 h 181"/>
                <a:gd name="T4" fmla="*/ 0 w 149"/>
                <a:gd name="T5" fmla="*/ 90 h 181"/>
                <a:gd name="T6" fmla="*/ 74 w 149"/>
                <a:gd name="T7" fmla="*/ 0 h 181"/>
                <a:gd name="T8" fmla="*/ 148 w 149"/>
                <a:gd name="T9" fmla="*/ 90 h 181"/>
                <a:gd name="T10" fmla="*/ 106 w 149"/>
                <a:gd name="T11" fmla="*/ 87 h 181"/>
                <a:gd name="T12" fmla="*/ 74 w 149"/>
                <a:gd name="T13" fmla="*/ 29 h 181"/>
                <a:gd name="T14" fmla="*/ 42 w 149"/>
                <a:gd name="T15" fmla="*/ 87 h 181"/>
                <a:gd name="T16" fmla="*/ 74 w 149"/>
                <a:gd name="T17" fmla="*/ 148 h 181"/>
                <a:gd name="T18" fmla="*/ 106 w 149"/>
                <a:gd name="T19" fmla="*/ 87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9" h="181">
                  <a:moveTo>
                    <a:pt x="148" y="90"/>
                  </a:moveTo>
                  <a:cubicBezTo>
                    <a:pt x="148" y="162"/>
                    <a:pt x="109" y="180"/>
                    <a:pt x="74" y="180"/>
                  </a:cubicBezTo>
                  <a:cubicBezTo>
                    <a:pt x="40" y="180"/>
                    <a:pt x="0" y="164"/>
                    <a:pt x="0" y="90"/>
                  </a:cubicBezTo>
                  <a:cubicBezTo>
                    <a:pt x="3" y="19"/>
                    <a:pt x="42" y="0"/>
                    <a:pt x="74" y="0"/>
                  </a:cubicBezTo>
                  <a:cubicBezTo>
                    <a:pt x="109" y="0"/>
                    <a:pt x="148" y="19"/>
                    <a:pt x="148" y="90"/>
                  </a:cubicBezTo>
                  <a:close/>
                  <a:moveTo>
                    <a:pt x="106" y="87"/>
                  </a:moveTo>
                  <a:cubicBezTo>
                    <a:pt x="106" y="58"/>
                    <a:pt x="101" y="29"/>
                    <a:pt x="74" y="29"/>
                  </a:cubicBezTo>
                  <a:cubicBezTo>
                    <a:pt x="48" y="29"/>
                    <a:pt x="42" y="61"/>
                    <a:pt x="42" y="87"/>
                  </a:cubicBezTo>
                  <a:cubicBezTo>
                    <a:pt x="42" y="117"/>
                    <a:pt x="50" y="148"/>
                    <a:pt x="74" y="148"/>
                  </a:cubicBezTo>
                  <a:cubicBezTo>
                    <a:pt x="101" y="148"/>
                    <a:pt x="106" y="117"/>
                    <a:pt x="106" y="87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1" name="Freeform 60">
              <a:extLst>
                <a:ext uri="{FF2B5EF4-FFF2-40B4-BE49-F238E27FC236}">
                  <a16:creationId xmlns:a16="http://schemas.microsoft.com/office/drawing/2014/main" id="{3B8D0754-1CF6-904E-963A-BF4CB7E8D6E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91338" y="2198688"/>
              <a:ext cx="47625" cy="63500"/>
            </a:xfrm>
            <a:custGeom>
              <a:avLst/>
              <a:gdLst>
                <a:gd name="T0" fmla="*/ 0 w 133"/>
                <a:gd name="T1" fmla="*/ 32 h 176"/>
                <a:gd name="T2" fmla="*/ 0 w 133"/>
                <a:gd name="T3" fmla="*/ 3 h 176"/>
                <a:gd name="T4" fmla="*/ 37 w 133"/>
                <a:gd name="T5" fmla="*/ 3 h 176"/>
                <a:gd name="T6" fmla="*/ 37 w 133"/>
                <a:gd name="T7" fmla="*/ 30 h 176"/>
                <a:gd name="T8" fmla="*/ 37 w 133"/>
                <a:gd name="T9" fmla="*/ 30 h 176"/>
                <a:gd name="T10" fmla="*/ 37 w 133"/>
                <a:gd name="T11" fmla="*/ 30 h 176"/>
                <a:gd name="T12" fmla="*/ 82 w 133"/>
                <a:gd name="T13" fmla="*/ 0 h 176"/>
                <a:gd name="T14" fmla="*/ 132 w 133"/>
                <a:gd name="T15" fmla="*/ 64 h 176"/>
                <a:gd name="T16" fmla="*/ 132 w 133"/>
                <a:gd name="T17" fmla="*/ 175 h 176"/>
                <a:gd name="T18" fmla="*/ 92 w 133"/>
                <a:gd name="T19" fmla="*/ 175 h 176"/>
                <a:gd name="T20" fmla="*/ 92 w 133"/>
                <a:gd name="T21" fmla="*/ 72 h 176"/>
                <a:gd name="T22" fmla="*/ 69 w 133"/>
                <a:gd name="T23" fmla="*/ 35 h 176"/>
                <a:gd name="T24" fmla="*/ 39 w 133"/>
                <a:gd name="T25" fmla="*/ 75 h 176"/>
                <a:gd name="T26" fmla="*/ 39 w 133"/>
                <a:gd name="T27" fmla="*/ 175 h 176"/>
                <a:gd name="T28" fmla="*/ 0 w 133"/>
                <a:gd name="T29" fmla="*/ 175 h 176"/>
                <a:gd name="T30" fmla="*/ 0 w 133"/>
                <a:gd name="T31" fmla="*/ 32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33" h="176">
                  <a:moveTo>
                    <a:pt x="0" y="32"/>
                  </a:moveTo>
                  <a:cubicBezTo>
                    <a:pt x="0" y="22"/>
                    <a:pt x="0" y="11"/>
                    <a:pt x="0" y="3"/>
                  </a:cubicBezTo>
                  <a:lnTo>
                    <a:pt x="37" y="3"/>
                  </a:lnTo>
                  <a:cubicBezTo>
                    <a:pt x="37" y="11"/>
                    <a:pt x="37" y="22"/>
                    <a:pt x="37" y="30"/>
                  </a:cubicBezTo>
                  <a:lnTo>
                    <a:pt x="37" y="30"/>
                  </a:lnTo>
                  <a:lnTo>
                    <a:pt x="37" y="30"/>
                  </a:lnTo>
                  <a:cubicBezTo>
                    <a:pt x="42" y="19"/>
                    <a:pt x="53" y="0"/>
                    <a:pt x="82" y="0"/>
                  </a:cubicBezTo>
                  <a:cubicBezTo>
                    <a:pt x="119" y="0"/>
                    <a:pt x="132" y="30"/>
                    <a:pt x="132" y="64"/>
                  </a:cubicBezTo>
                  <a:lnTo>
                    <a:pt x="132" y="175"/>
                  </a:lnTo>
                  <a:lnTo>
                    <a:pt x="92" y="175"/>
                  </a:lnTo>
                  <a:lnTo>
                    <a:pt x="92" y="72"/>
                  </a:lnTo>
                  <a:cubicBezTo>
                    <a:pt x="92" y="45"/>
                    <a:pt x="87" y="35"/>
                    <a:pt x="69" y="35"/>
                  </a:cubicBezTo>
                  <a:cubicBezTo>
                    <a:pt x="47" y="35"/>
                    <a:pt x="39" y="53"/>
                    <a:pt x="39" y="75"/>
                  </a:cubicBezTo>
                  <a:lnTo>
                    <a:pt x="39" y="175"/>
                  </a:lnTo>
                  <a:lnTo>
                    <a:pt x="0" y="175"/>
                  </a:lnTo>
                  <a:lnTo>
                    <a:pt x="0" y="3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2" name="Freeform 61">
              <a:extLst>
                <a:ext uri="{FF2B5EF4-FFF2-40B4-BE49-F238E27FC236}">
                  <a16:creationId xmlns:a16="http://schemas.microsoft.com/office/drawing/2014/main" id="{61D645B1-AD28-C742-AA3E-1815E60220A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64150" y="2032000"/>
              <a:ext cx="47625" cy="84138"/>
            </a:xfrm>
            <a:custGeom>
              <a:avLst/>
              <a:gdLst>
                <a:gd name="T0" fmla="*/ 0 w 133"/>
                <a:gd name="T1" fmla="*/ 0 h 234"/>
                <a:gd name="T2" fmla="*/ 64 w 133"/>
                <a:gd name="T3" fmla="*/ 0 h 234"/>
                <a:gd name="T4" fmla="*/ 132 w 133"/>
                <a:gd name="T5" fmla="*/ 72 h 234"/>
                <a:gd name="T6" fmla="*/ 64 w 133"/>
                <a:gd name="T7" fmla="*/ 143 h 234"/>
                <a:gd name="T8" fmla="*/ 42 w 133"/>
                <a:gd name="T9" fmla="*/ 143 h 234"/>
                <a:gd name="T10" fmla="*/ 42 w 133"/>
                <a:gd name="T11" fmla="*/ 233 h 234"/>
                <a:gd name="T12" fmla="*/ 3 w 133"/>
                <a:gd name="T13" fmla="*/ 233 h 234"/>
                <a:gd name="T14" fmla="*/ 0 w 133"/>
                <a:gd name="T15" fmla="*/ 0 h 234"/>
                <a:gd name="T16" fmla="*/ 56 w 133"/>
                <a:gd name="T17" fmla="*/ 111 h 234"/>
                <a:gd name="T18" fmla="*/ 93 w 133"/>
                <a:gd name="T19" fmla="*/ 72 h 234"/>
                <a:gd name="T20" fmla="*/ 56 w 133"/>
                <a:gd name="T21" fmla="*/ 34 h 234"/>
                <a:gd name="T22" fmla="*/ 40 w 133"/>
                <a:gd name="T23" fmla="*/ 34 h 234"/>
                <a:gd name="T24" fmla="*/ 40 w 133"/>
                <a:gd name="T25" fmla="*/ 111 h 234"/>
                <a:gd name="T26" fmla="*/ 56 w 133"/>
                <a:gd name="T27" fmla="*/ 111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33" h="234">
                  <a:moveTo>
                    <a:pt x="0" y="0"/>
                  </a:moveTo>
                  <a:lnTo>
                    <a:pt x="64" y="0"/>
                  </a:lnTo>
                  <a:cubicBezTo>
                    <a:pt x="109" y="0"/>
                    <a:pt x="132" y="27"/>
                    <a:pt x="132" y="72"/>
                  </a:cubicBezTo>
                  <a:cubicBezTo>
                    <a:pt x="132" y="117"/>
                    <a:pt x="109" y="143"/>
                    <a:pt x="64" y="143"/>
                  </a:cubicBezTo>
                  <a:lnTo>
                    <a:pt x="42" y="143"/>
                  </a:lnTo>
                  <a:lnTo>
                    <a:pt x="42" y="233"/>
                  </a:lnTo>
                  <a:lnTo>
                    <a:pt x="3" y="233"/>
                  </a:lnTo>
                  <a:lnTo>
                    <a:pt x="0" y="0"/>
                  </a:lnTo>
                  <a:close/>
                  <a:moveTo>
                    <a:pt x="56" y="111"/>
                  </a:moveTo>
                  <a:cubicBezTo>
                    <a:pt x="79" y="111"/>
                    <a:pt x="93" y="98"/>
                    <a:pt x="93" y="72"/>
                  </a:cubicBezTo>
                  <a:cubicBezTo>
                    <a:pt x="93" y="45"/>
                    <a:pt x="82" y="34"/>
                    <a:pt x="56" y="34"/>
                  </a:cubicBezTo>
                  <a:lnTo>
                    <a:pt x="40" y="34"/>
                  </a:lnTo>
                  <a:lnTo>
                    <a:pt x="40" y="111"/>
                  </a:lnTo>
                  <a:lnTo>
                    <a:pt x="56" y="111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3" name="Freeform 62">
              <a:extLst>
                <a:ext uri="{FF2B5EF4-FFF2-40B4-BE49-F238E27FC236}">
                  <a16:creationId xmlns:a16="http://schemas.microsoft.com/office/drawing/2014/main" id="{25BF49AA-A4DA-2748-A57C-B129C38D6B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13363" y="2052638"/>
              <a:ext cx="47625" cy="63500"/>
            </a:xfrm>
            <a:custGeom>
              <a:avLst/>
              <a:gdLst>
                <a:gd name="T0" fmla="*/ 16 w 131"/>
                <a:gd name="T1" fmla="*/ 14 h 176"/>
                <a:gd name="T2" fmla="*/ 66 w 131"/>
                <a:gd name="T3" fmla="*/ 0 h 176"/>
                <a:gd name="T4" fmla="*/ 127 w 131"/>
                <a:gd name="T5" fmla="*/ 69 h 176"/>
                <a:gd name="T6" fmla="*/ 127 w 131"/>
                <a:gd name="T7" fmla="*/ 143 h 176"/>
                <a:gd name="T8" fmla="*/ 130 w 131"/>
                <a:gd name="T9" fmla="*/ 172 h 176"/>
                <a:gd name="T10" fmla="*/ 95 w 131"/>
                <a:gd name="T11" fmla="*/ 172 h 176"/>
                <a:gd name="T12" fmla="*/ 92 w 131"/>
                <a:gd name="T13" fmla="*/ 149 h 176"/>
                <a:gd name="T14" fmla="*/ 47 w 131"/>
                <a:gd name="T15" fmla="*/ 175 h 176"/>
                <a:gd name="T16" fmla="*/ 0 w 131"/>
                <a:gd name="T17" fmla="*/ 125 h 176"/>
                <a:gd name="T18" fmla="*/ 84 w 131"/>
                <a:gd name="T19" fmla="*/ 67 h 176"/>
                <a:gd name="T20" fmla="*/ 92 w 131"/>
                <a:gd name="T21" fmla="*/ 67 h 176"/>
                <a:gd name="T22" fmla="*/ 92 w 131"/>
                <a:gd name="T23" fmla="*/ 61 h 176"/>
                <a:gd name="T24" fmla="*/ 63 w 131"/>
                <a:gd name="T25" fmla="*/ 29 h 176"/>
                <a:gd name="T26" fmla="*/ 18 w 131"/>
                <a:gd name="T27" fmla="*/ 45 h 176"/>
                <a:gd name="T28" fmla="*/ 16 w 131"/>
                <a:gd name="T29" fmla="*/ 14 h 176"/>
                <a:gd name="T30" fmla="*/ 87 w 131"/>
                <a:gd name="T31" fmla="*/ 93 h 176"/>
                <a:gd name="T32" fmla="*/ 34 w 131"/>
                <a:gd name="T33" fmla="*/ 125 h 176"/>
                <a:gd name="T34" fmla="*/ 58 w 131"/>
                <a:gd name="T35" fmla="*/ 151 h 176"/>
                <a:gd name="T36" fmla="*/ 90 w 131"/>
                <a:gd name="T37" fmla="*/ 101 h 176"/>
                <a:gd name="T38" fmla="*/ 90 w 131"/>
                <a:gd name="T39" fmla="*/ 93 h 176"/>
                <a:gd name="T40" fmla="*/ 87 w 131"/>
                <a:gd name="T41" fmla="*/ 93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31" h="176">
                  <a:moveTo>
                    <a:pt x="16" y="14"/>
                  </a:moveTo>
                  <a:cubicBezTo>
                    <a:pt x="26" y="8"/>
                    <a:pt x="42" y="0"/>
                    <a:pt x="66" y="0"/>
                  </a:cubicBezTo>
                  <a:cubicBezTo>
                    <a:pt x="116" y="0"/>
                    <a:pt x="127" y="27"/>
                    <a:pt x="127" y="69"/>
                  </a:cubicBezTo>
                  <a:lnTo>
                    <a:pt x="127" y="143"/>
                  </a:lnTo>
                  <a:cubicBezTo>
                    <a:pt x="127" y="157"/>
                    <a:pt x="127" y="167"/>
                    <a:pt x="130" y="172"/>
                  </a:cubicBezTo>
                  <a:lnTo>
                    <a:pt x="95" y="172"/>
                  </a:lnTo>
                  <a:cubicBezTo>
                    <a:pt x="92" y="164"/>
                    <a:pt x="92" y="157"/>
                    <a:pt x="92" y="149"/>
                  </a:cubicBezTo>
                  <a:cubicBezTo>
                    <a:pt x="82" y="162"/>
                    <a:pt x="71" y="175"/>
                    <a:pt x="47" y="175"/>
                  </a:cubicBezTo>
                  <a:cubicBezTo>
                    <a:pt x="24" y="175"/>
                    <a:pt x="0" y="157"/>
                    <a:pt x="0" y="125"/>
                  </a:cubicBezTo>
                  <a:cubicBezTo>
                    <a:pt x="0" y="77"/>
                    <a:pt x="34" y="67"/>
                    <a:pt x="84" y="67"/>
                  </a:cubicBezTo>
                  <a:lnTo>
                    <a:pt x="92" y="67"/>
                  </a:lnTo>
                  <a:lnTo>
                    <a:pt x="92" y="61"/>
                  </a:lnTo>
                  <a:cubicBezTo>
                    <a:pt x="92" y="45"/>
                    <a:pt x="84" y="29"/>
                    <a:pt x="63" y="29"/>
                  </a:cubicBezTo>
                  <a:cubicBezTo>
                    <a:pt x="45" y="29"/>
                    <a:pt x="26" y="40"/>
                    <a:pt x="18" y="45"/>
                  </a:cubicBezTo>
                  <a:lnTo>
                    <a:pt x="16" y="14"/>
                  </a:lnTo>
                  <a:close/>
                  <a:moveTo>
                    <a:pt x="87" y="93"/>
                  </a:moveTo>
                  <a:cubicBezTo>
                    <a:pt x="55" y="93"/>
                    <a:pt x="34" y="101"/>
                    <a:pt x="34" y="125"/>
                  </a:cubicBezTo>
                  <a:cubicBezTo>
                    <a:pt x="34" y="141"/>
                    <a:pt x="45" y="151"/>
                    <a:pt x="58" y="151"/>
                  </a:cubicBezTo>
                  <a:cubicBezTo>
                    <a:pt x="82" y="151"/>
                    <a:pt x="90" y="133"/>
                    <a:pt x="90" y="101"/>
                  </a:cubicBezTo>
                  <a:lnTo>
                    <a:pt x="90" y="93"/>
                  </a:lnTo>
                  <a:lnTo>
                    <a:pt x="87" y="93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4" name="Freeform 63">
              <a:extLst>
                <a:ext uri="{FF2B5EF4-FFF2-40B4-BE49-F238E27FC236}">
                  <a16:creationId xmlns:a16="http://schemas.microsoft.com/office/drawing/2014/main" id="{673F5032-DA46-924E-9FAE-CB7A8740AE2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73688" y="2052638"/>
              <a:ext cx="46037" cy="63500"/>
            </a:xfrm>
            <a:custGeom>
              <a:avLst/>
              <a:gdLst>
                <a:gd name="T0" fmla="*/ 0 w 128"/>
                <a:gd name="T1" fmla="*/ 32 h 176"/>
                <a:gd name="T2" fmla="*/ 0 w 128"/>
                <a:gd name="T3" fmla="*/ 3 h 176"/>
                <a:gd name="T4" fmla="*/ 37 w 128"/>
                <a:gd name="T5" fmla="*/ 3 h 176"/>
                <a:gd name="T6" fmla="*/ 37 w 128"/>
                <a:gd name="T7" fmla="*/ 29 h 176"/>
                <a:gd name="T8" fmla="*/ 37 w 128"/>
                <a:gd name="T9" fmla="*/ 29 h 176"/>
                <a:gd name="T10" fmla="*/ 37 w 128"/>
                <a:gd name="T11" fmla="*/ 29 h 176"/>
                <a:gd name="T12" fmla="*/ 79 w 128"/>
                <a:gd name="T13" fmla="*/ 0 h 176"/>
                <a:gd name="T14" fmla="*/ 127 w 128"/>
                <a:gd name="T15" fmla="*/ 64 h 176"/>
                <a:gd name="T16" fmla="*/ 127 w 128"/>
                <a:gd name="T17" fmla="*/ 175 h 176"/>
                <a:gd name="T18" fmla="*/ 87 w 128"/>
                <a:gd name="T19" fmla="*/ 175 h 176"/>
                <a:gd name="T20" fmla="*/ 87 w 128"/>
                <a:gd name="T21" fmla="*/ 72 h 176"/>
                <a:gd name="T22" fmla="*/ 66 w 128"/>
                <a:gd name="T23" fmla="*/ 35 h 176"/>
                <a:gd name="T24" fmla="*/ 39 w 128"/>
                <a:gd name="T25" fmla="*/ 74 h 176"/>
                <a:gd name="T26" fmla="*/ 39 w 128"/>
                <a:gd name="T27" fmla="*/ 175 h 176"/>
                <a:gd name="T28" fmla="*/ 0 w 128"/>
                <a:gd name="T29" fmla="*/ 175 h 176"/>
                <a:gd name="T30" fmla="*/ 0 w 128"/>
                <a:gd name="T31" fmla="*/ 32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28" h="176">
                  <a:moveTo>
                    <a:pt x="0" y="32"/>
                  </a:moveTo>
                  <a:cubicBezTo>
                    <a:pt x="0" y="21"/>
                    <a:pt x="0" y="11"/>
                    <a:pt x="0" y="3"/>
                  </a:cubicBezTo>
                  <a:lnTo>
                    <a:pt x="37" y="3"/>
                  </a:lnTo>
                  <a:cubicBezTo>
                    <a:pt x="37" y="11"/>
                    <a:pt x="37" y="21"/>
                    <a:pt x="37" y="29"/>
                  </a:cubicBezTo>
                  <a:lnTo>
                    <a:pt x="37" y="29"/>
                  </a:lnTo>
                  <a:lnTo>
                    <a:pt x="37" y="29"/>
                  </a:lnTo>
                  <a:cubicBezTo>
                    <a:pt x="42" y="19"/>
                    <a:pt x="53" y="0"/>
                    <a:pt x="79" y="0"/>
                  </a:cubicBezTo>
                  <a:cubicBezTo>
                    <a:pt x="116" y="0"/>
                    <a:pt x="127" y="29"/>
                    <a:pt x="127" y="64"/>
                  </a:cubicBezTo>
                  <a:lnTo>
                    <a:pt x="127" y="175"/>
                  </a:lnTo>
                  <a:lnTo>
                    <a:pt x="87" y="175"/>
                  </a:lnTo>
                  <a:lnTo>
                    <a:pt x="87" y="72"/>
                  </a:lnTo>
                  <a:cubicBezTo>
                    <a:pt x="87" y="45"/>
                    <a:pt x="82" y="35"/>
                    <a:pt x="66" y="35"/>
                  </a:cubicBezTo>
                  <a:cubicBezTo>
                    <a:pt x="45" y="35"/>
                    <a:pt x="39" y="53"/>
                    <a:pt x="39" y="74"/>
                  </a:cubicBezTo>
                  <a:lnTo>
                    <a:pt x="39" y="175"/>
                  </a:lnTo>
                  <a:lnTo>
                    <a:pt x="0" y="175"/>
                  </a:lnTo>
                  <a:lnTo>
                    <a:pt x="0" y="3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" name="Freeform 64">
              <a:extLst>
                <a:ext uri="{FF2B5EF4-FFF2-40B4-BE49-F238E27FC236}">
                  <a16:creationId xmlns:a16="http://schemas.microsoft.com/office/drawing/2014/main" id="{267DF1DD-739B-DF47-9A11-0CE624FE15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49888" y="2032000"/>
              <a:ext cx="66675" cy="84138"/>
            </a:xfrm>
            <a:custGeom>
              <a:avLst/>
              <a:gdLst>
                <a:gd name="T0" fmla="*/ 132 w 186"/>
                <a:gd name="T1" fmla="*/ 177 h 234"/>
                <a:gd name="T2" fmla="*/ 56 w 186"/>
                <a:gd name="T3" fmla="*/ 177 h 234"/>
                <a:gd name="T4" fmla="*/ 40 w 186"/>
                <a:gd name="T5" fmla="*/ 233 h 234"/>
                <a:gd name="T6" fmla="*/ 0 w 186"/>
                <a:gd name="T7" fmla="*/ 233 h 234"/>
                <a:gd name="T8" fmla="*/ 74 w 186"/>
                <a:gd name="T9" fmla="*/ 0 h 234"/>
                <a:gd name="T10" fmla="*/ 117 w 186"/>
                <a:gd name="T11" fmla="*/ 0 h 234"/>
                <a:gd name="T12" fmla="*/ 185 w 186"/>
                <a:gd name="T13" fmla="*/ 233 h 234"/>
                <a:gd name="T14" fmla="*/ 143 w 186"/>
                <a:gd name="T15" fmla="*/ 233 h 234"/>
                <a:gd name="T16" fmla="*/ 132 w 186"/>
                <a:gd name="T17" fmla="*/ 177 h 234"/>
                <a:gd name="T18" fmla="*/ 125 w 186"/>
                <a:gd name="T19" fmla="*/ 146 h 234"/>
                <a:gd name="T20" fmla="*/ 98 w 186"/>
                <a:gd name="T21" fmla="*/ 37 h 234"/>
                <a:gd name="T22" fmla="*/ 98 w 186"/>
                <a:gd name="T23" fmla="*/ 37 h 234"/>
                <a:gd name="T24" fmla="*/ 69 w 186"/>
                <a:gd name="T25" fmla="*/ 146 h 234"/>
                <a:gd name="T26" fmla="*/ 125 w 186"/>
                <a:gd name="T27" fmla="*/ 146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86" h="234">
                  <a:moveTo>
                    <a:pt x="132" y="177"/>
                  </a:moveTo>
                  <a:lnTo>
                    <a:pt x="56" y="177"/>
                  </a:lnTo>
                  <a:lnTo>
                    <a:pt x="40" y="233"/>
                  </a:lnTo>
                  <a:lnTo>
                    <a:pt x="0" y="233"/>
                  </a:lnTo>
                  <a:lnTo>
                    <a:pt x="74" y="0"/>
                  </a:lnTo>
                  <a:lnTo>
                    <a:pt x="117" y="0"/>
                  </a:lnTo>
                  <a:lnTo>
                    <a:pt x="185" y="233"/>
                  </a:lnTo>
                  <a:lnTo>
                    <a:pt x="143" y="233"/>
                  </a:lnTo>
                  <a:lnTo>
                    <a:pt x="132" y="177"/>
                  </a:lnTo>
                  <a:close/>
                  <a:moveTo>
                    <a:pt x="125" y="146"/>
                  </a:moveTo>
                  <a:lnTo>
                    <a:pt x="98" y="37"/>
                  </a:lnTo>
                  <a:lnTo>
                    <a:pt x="98" y="37"/>
                  </a:lnTo>
                  <a:lnTo>
                    <a:pt x="69" y="146"/>
                  </a:lnTo>
                  <a:lnTo>
                    <a:pt x="125" y="146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6" name="Freeform 65">
              <a:extLst>
                <a:ext uri="{FF2B5EF4-FFF2-40B4-BE49-F238E27FC236}">
                  <a16:creationId xmlns:a16="http://schemas.microsoft.com/office/drawing/2014/main" id="{BEEE1F29-22F2-6048-80BE-2F97F9A5BA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24500" y="2052638"/>
              <a:ext cx="76200" cy="63500"/>
            </a:xfrm>
            <a:custGeom>
              <a:avLst/>
              <a:gdLst>
                <a:gd name="T0" fmla="*/ 2 w 210"/>
                <a:gd name="T1" fmla="*/ 32 h 176"/>
                <a:gd name="T2" fmla="*/ 2 w 210"/>
                <a:gd name="T3" fmla="*/ 3 h 176"/>
                <a:gd name="T4" fmla="*/ 42 w 210"/>
                <a:gd name="T5" fmla="*/ 3 h 176"/>
                <a:gd name="T6" fmla="*/ 42 w 210"/>
                <a:gd name="T7" fmla="*/ 29 h 176"/>
                <a:gd name="T8" fmla="*/ 42 w 210"/>
                <a:gd name="T9" fmla="*/ 29 h 176"/>
                <a:gd name="T10" fmla="*/ 82 w 210"/>
                <a:gd name="T11" fmla="*/ 0 h 176"/>
                <a:gd name="T12" fmla="*/ 121 w 210"/>
                <a:gd name="T13" fmla="*/ 27 h 176"/>
                <a:gd name="T14" fmla="*/ 164 w 210"/>
                <a:gd name="T15" fmla="*/ 0 h 176"/>
                <a:gd name="T16" fmla="*/ 209 w 210"/>
                <a:gd name="T17" fmla="*/ 69 h 176"/>
                <a:gd name="T18" fmla="*/ 209 w 210"/>
                <a:gd name="T19" fmla="*/ 175 h 176"/>
                <a:gd name="T20" fmla="*/ 169 w 210"/>
                <a:gd name="T21" fmla="*/ 175 h 176"/>
                <a:gd name="T22" fmla="*/ 169 w 210"/>
                <a:gd name="T23" fmla="*/ 67 h 176"/>
                <a:gd name="T24" fmla="*/ 148 w 210"/>
                <a:gd name="T25" fmla="*/ 35 h 176"/>
                <a:gd name="T26" fmla="*/ 121 w 210"/>
                <a:gd name="T27" fmla="*/ 72 h 176"/>
                <a:gd name="T28" fmla="*/ 121 w 210"/>
                <a:gd name="T29" fmla="*/ 175 h 176"/>
                <a:gd name="T30" fmla="*/ 87 w 210"/>
                <a:gd name="T31" fmla="*/ 175 h 176"/>
                <a:gd name="T32" fmla="*/ 87 w 210"/>
                <a:gd name="T33" fmla="*/ 67 h 176"/>
                <a:gd name="T34" fmla="*/ 66 w 210"/>
                <a:gd name="T35" fmla="*/ 35 h 176"/>
                <a:gd name="T36" fmla="*/ 39 w 210"/>
                <a:gd name="T37" fmla="*/ 72 h 176"/>
                <a:gd name="T38" fmla="*/ 39 w 210"/>
                <a:gd name="T39" fmla="*/ 175 h 176"/>
                <a:gd name="T40" fmla="*/ 0 w 210"/>
                <a:gd name="T41" fmla="*/ 175 h 176"/>
                <a:gd name="T42" fmla="*/ 2 w 210"/>
                <a:gd name="T43" fmla="*/ 32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10" h="176">
                  <a:moveTo>
                    <a:pt x="2" y="32"/>
                  </a:moveTo>
                  <a:cubicBezTo>
                    <a:pt x="2" y="19"/>
                    <a:pt x="2" y="11"/>
                    <a:pt x="2" y="3"/>
                  </a:cubicBezTo>
                  <a:lnTo>
                    <a:pt x="42" y="3"/>
                  </a:lnTo>
                  <a:cubicBezTo>
                    <a:pt x="42" y="11"/>
                    <a:pt x="42" y="21"/>
                    <a:pt x="42" y="29"/>
                  </a:cubicBezTo>
                  <a:lnTo>
                    <a:pt x="42" y="29"/>
                  </a:lnTo>
                  <a:cubicBezTo>
                    <a:pt x="47" y="16"/>
                    <a:pt x="61" y="0"/>
                    <a:pt x="82" y="0"/>
                  </a:cubicBezTo>
                  <a:cubicBezTo>
                    <a:pt x="108" y="0"/>
                    <a:pt x="119" y="19"/>
                    <a:pt x="121" y="27"/>
                  </a:cubicBezTo>
                  <a:cubicBezTo>
                    <a:pt x="129" y="14"/>
                    <a:pt x="140" y="0"/>
                    <a:pt x="164" y="0"/>
                  </a:cubicBezTo>
                  <a:cubicBezTo>
                    <a:pt x="198" y="0"/>
                    <a:pt x="209" y="27"/>
                    <a:pt x="209" y="69"/>
                  </a:cubicBezTo>
                  <a:lnTo>
                    <a:pt x="209" y="175"/>
                  </a:lnTo>
                  <a:lnTo>
                    <a:pt x="169" y="175"/>
                  </a:lnTo>
                  <a:lnTo>
                    <a:pt x="169" y="67"/>
                  </a:lnTo>
                  <a:cubicBezTo>
                    <a:pt x="169" y="45"/>
                    <a:pt x="164" y="35"/>
                    <a:pt x="148" y="35"/>
                  </a:cubicBezTo>
                  <a:cubicBezTo>
                    <a:pt x="132" y="35"/>
                    <a:pt x="121" y="53"/>
                    <a:pt x="121" y="72"/>
                  </a:cubicBezTo>
                  <a:lnTo>
                    <a:pt x="121" y="175"/>
                  </a:lnTo>
                  <a:lnTo>
                    <a:pt x="87" y="175"/>
                  </a:lnTo>
                  <a:lnTo>
                    <a:pt x="87" y="67"/>
                  </a:lnTo>
                  <a:cubicBezTo>
                    <a:pt x="87" y="45"/>
                    <a:pt x="82" y="35"/>
                    <a:pt x="66" y="35"/>
                  </a:cubicBezTo>
                  <a:cubicBezTo>
                    <a:pt x="50" y="35"/>
                    <a:pt x="39" y="53"/>
                    <a:pt x="39" y="72"/>
                  </a:cubicBezTo>
                  <a:lnTo>
                    <a:pt x="39" y="175"/>
                  </a:lnTo>
                  <a:lnTo>
                    <a:pt x="0" y="175"/>
                  </a:lnTo>
                  <a:lnTo>
                    <a:pt x="2" y="3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7" name="Freeform 66">
              <a:extLst>
                <a:ext uri="{FF2B5EF4-FFF2-40B4-BE49-F238E27FC236}">
                  <a16:creationId xmlns:a16="http://schemas.microsoft.com/office/drawing/2014/main" id="{BF89AEF8-2E5C-7D41-B45C-21631906BB7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13400" y="2052638"/>
              <a:ext cx="47625" cy="65087"/>
            </a:xfrm>
            <a:custGeom>
              <a:avLst/>
              <a:gdLst>
                <a:gd name="T0" fmla="*/ 122 w 131"/>
                <a:gd name="T1" fmla="*/ 167 h 179"/>
                <a:gd name="T2" fmla="*/ 74 w 131"/>
                <a:gd name="T3" fmla="*/ 178 h 179"/>
                <a:gd name="T4" fmla="*/ 0 w 131"/>
                <a:gd name="T5" fmla="*/ 90 h 179"/>
                <a:gd name="T6" fmla="*/ 66 w 131"/>
                <a:gd name="T7" fmla="*/ 0 h 179"/>
                <a:gd name="T8" fmla="*/ 130 w 131"/>
                <a:gd name="T9" fmla="*/ 93 h 179"/>
                <a:gd name="T10" fmla="*/ 130 w 131"/>
                <a:gd name="T11" fmla="*/ 101 h 179"/>
                <a:gd name="T12" fmla="*/ 37 w 131"/>
                <a:gd name="T13" fmla="*/ 101 h 179"/>
                <a:gd name="T14" fmla="*/ 77 w 131"/>
                <a:gd name="T15" fmla="*/ 149 h 179"/>
                <a:gd name="T16" fmla="*/ 119 w 131"/>
                <a:gd name="T17" fmla="*/ 135 h 179"/>
                <a:gd name="T18" fmla="*/ 122 w 131"/>
                <a:gd name="T19" fmla="*/ 167 h 179"/>
                <a:gd name="T20" fmla="*/ 93 w 131"/>
                <a:gd name="T21" fmla="*/ 74 h 179"/>
                <a:gd name="T22" fmla="*/ 66 w 131"/>
                <a:gd name="T23" fmla="*/ 29 h 179"/>
                <a:gd name="T24" fmla="*/ 37 w 131"/>
                <a:gd name="T25" fmla="*/ 74 h 179"/>
                <a:gd name="T26" fmla="*/ 93 w 131"/>
                <a:gd name="T27" fmla="*/ 74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31" h="179">
                  <a:moveTo>
                    <a:pt x="122" y="167"/>
                  </a:moveTo>
                  <a:cubicBezTo>
                    <a:pt x="114" y="170"/>
                    <a:pt x="98" y="178"/>
                    <a:pt x="74" y="178"/>
                  </a:cubicBezTo>
                  <a:cubicBezTo>
                    <a:pt x="21" y="178"/>
                    <a:pt x="0" y="138"/>
                    <a:pt x="0" y="90"/>
                  </a:cubicBezTo>
                  <a:cubicBezTo>
                    <a:pt x="0" y="40"/>
                    <a:pt x="26" y="0"/>
                    <a:pt x="66" y="0"/>
                  </a:cubicBezTo>
                  <a:cubicBezTo>
                    <a:pt x="100" y="0"/>
                    <a:pt x="130" y="21"/>
                    <a:pt x="130" y="93"/>
                  </a:cubicBezTo>
                  <a:lnTo>
                    <a:pt x="130" y="101"/>
                  </a:lnTo>
                  <a:lnTo>
                    <a:pt x="37" y="101"/>
                  </a:lnTo>
                  <a:cubicBezTo>
                    <a:pt x="37" y="130"/>
                    <a:pt x="48" y="149"/>
                    <a:pt x="77" y="149"/>
                  </a:cubicBezTo>
                  <a:cubicBezTo>
                    <a:pt x="100" y="149"/>
                    <a:pt x="111" y="141"/>
                    <a:pt x="119" y="135"/>
                  </a:cubicBezTo>
                  <a:lnTo>
                    <a:pt x="122" y="167"/>
                  </a:lnTo>
                  <a:close/>
                  <a:moveTo>
                    <a:pt x="93" y="74"/>
                  </a:moveTo>
                  <a:cubicBezTo>
                    <a:pt x="93" y="45"/>
                    <a:pt x="82" y="29"/>
                    <a:pt x="66" y="29"/>
                  </a:cubicBezTo>
                  <a:cubicBezTo>
                    <a:pt x="45" y="29"/>
                    <a:pt x="37" y="53"/>
                    <a:pt x="37" y="74"/>
                  </a:cubicBezTo>
                  <a:lnTo>
                    <a:pt x="93" y="74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8" name="Freeform 67">
              <a:extLst>
                <a:ext uri="{FF2B5EF4-FFF2-40B4-BE49-F238E27FC236}">
                  <a16:creationId xmlns:a16="http://schemas.microsoft.com/office/drawing/2014/main" id="{F0D58E69-F396-9745-8403-2E78E12159E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70550" y="2052638"/>
              <a:ext cx="30163" cy="63500"/>
            </a:xfrm>
            <a:custGeom>
              <a:avLst/>
              <a:gdLst>
                <a:gd name="T0" fmla="*/ 5 w 85"/>
                <a:gd name="T1" fmla="*/ 32 h 176"/>
                <a:gd name="T2" fmla="*/ 5 w 85"/>
                <a:gd name="T3" fmla="*/ 3 h 176"/>
                <a:gd name="T4" fmla="*/ 39 w 85"/>
                <a:gd name="T5" fmla="*/ 3 h 176"/>
                <a:gd name="T6" fmla="*/ 39 w 85"/>
                <a:gd name="T7" fmla="*/ 35 h 176"/>
                <a:gd name="T8" fmla="*/ 39 w 85"/>
                <a:gd name="T9" fmla="*/ 35 h 176"/>
                <a:gd name="T10" fmla="*/ 79 w 85"/>
                <a:gd name="T11" fmla="*/ 0 h 176"/>
                <a:gd name="T12" fmla="*/ 84 w 85"/>
                <a:gd name="T13" fmla="*/ 0 h 176"/>
                <a:gd name="T14" fmla="*/ 84 w 85"/>
                <a:gd name="T15" fmla="*/ 40 h 176"/>
                <a:gd name="T16" fmla="*/ 74 w 85"/>
                <a:gd name="T17" fmla="*/ 37 h 176"/>
                <a:gd name="T18" fmla="*/ 39 w 85"/>
                <a:gd name="T19" fmla="*/ 80 h 176"/>
                <a:gd name="T20" fmla="*/ 39 w 85"/>
                <a:gd name="T21" fmla="*/ 175 h 176"/>
                <a:gd name="T22" fmla="*/ 0 w 85"/>
                <a:gd name="T23" fmla="*/ 175 h 176"/>
                <a:gd name="T24" fmla="*/ 5 w 85"/>
                <a:gd name="T25" fmla="*/ 32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5" h="176">
                  <a:moveTo>
                    <a:pt x="5" y="32"/>
                  </a:moveTo>
                  <a:cubicBezTo>
                    <a:pt x="5" y="21"/>
                    <a:pt x="5" y="11"/>
                    <a:pt x="5" y="3"/>
                  </a:cubicBezTo>
                  <a:lnTo>
                    <a:pt x="39" y="3"/>
                  </a:lnTo>
                  <a:cubicBezTo>
                    <a:pt x="39" y="14"/>
                    <a:pt x="39" y="24"/>
                    <a:pt x="39" y="35"/>
                  </a:cubicBezTo>
                  <a:lnTo>
                    <a:pt x="39" y="35"/>
                  </a:lnTo>
                  <a:cubicBezTo>
                    <a:pt x="45" y="21"/>
                    <a:pt x="55" y="0"/>
                    <a:pt x="79" y="0"/>
                  </a:cubicBezTo>
                  <a:cubicBezTo>
                    <a:pt x="82" y="0"/>
                    <a:pt x="84" y="0"/>
                    <a:pt x="84" y="0"/>
                  </a:cubicBezTo>
                  <a:lnTo>
                    <a:pt x="84" y="40"/>
                  </a:lnTo>
                  <a:cubicBezTo>
                    <a:pt x="82" y="40"/>
                    <a:pt x="77" y="37"/>
                    <a:pt x="74" y="37"/>
                  </a:cubicBezTo>
                  <a:cubicBezTo>
                    <a:pt x="58" y="37"/>
                    <a:pt x="39" y="48"/>
                    <a:pt x="39" y="80"/>
                  </a:cubicBezTo>
                  <a:lnTo>
                    <a:pt x="39" y="175"/>
                  </a:lnTo>
                  <a:lnTo>
                    <a:pt x="0" y="175"/>
                  </a:lnTo>
                  <a:lnTo>
                    <a:pt x="5" y="3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9" name="Freeform 68">
              <a:extLst>
                <a:ext uri="{FF2B5EF4-FFF2-40B4-BE49-F238E27FC236}">
                  <a16:creationId xmlns:a16="http://schemas.microsoft.com/office/drawing/2014/main" id="{1F663946-4230-7B43-82D3-2926614E7FC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13413" y="2027238"/>
              <a:ext cx="14287" cy="88900"/>
            </a:xfrm>
            <a:custGeom>
              <a:avLst/>
              <a:gdLst>
                <a:gd name="T0" fmla="*/ 0 w 41"/>
                <a:gd name="T1" fmla="*/ 0 h 245"/>
                <a:gd name="T2" fmla="*/ 40 w 41"/>
                <a:gd name="T3" fmla="*/ 0 h 245"/>
                <a:gd name="T4" fmla="*/ 40 w 41"/>
                <a:gd name="T5" fmla="*/ 40 h 245"/>
                <a:gd name="T6" fmla="*/ 0 w 41"/>
                <a:gd name="T7" fmla="*/ 40 h 245"/>
                <a:gd name="T8" fmla="*/ 0 w 41"/>
                <a:gd name="T9" fmla="*/ 0 h 245"/>
                <a:gd name="T10" fmla="*/ 0 w 41"/>
                <a:gd name="T11" fmla="*/ 72 h 245"/>
                <a:gd name="T12" fmla="*/ 40 w 41"/>
                <a:gd name="T13" fmla="*/ 72 h 245"/>
                <a:gd name="T14" fmla="*/ 40 w 41"/>
                <a:gd name="T15" fmla="*/ 244 h 245"/>
                <a:gd name="T16" fmla="*/ 0 w 41"/>
                <a:gd name="T17" fmla="*/ 244 h 245"/>
                <a:gd name="T18" fmla="*/ 0 w 41"/>
                <a:gd name="T19" fmla="*/ 72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245">
                  <a:moveTo>
                    <a:pt x="0" y="0"/>
                  </a:moveTo>
                  <a:lnTo>
                    <a:pt x="40" y="0"/>
                  </a:lnTo>
                  <a:lnTo>
                    <a:pt x="40" y="40"/>
                  </a:lnTo>
                  <a:lnTo>
                    <a:pt x="0" y="40"/>
                  </a:lnTo>
                  <a:lnTo>
                    <a:pt x="0" y="0"/>
                  </a:lnTo>
                  <a:close/>
                  <a:moveTo>
                    <a:pt x="0" y="72"/>
                  </a:moveTo>
                  <a:lnTo>
                    <a:pt x="40" y="72"/>
                  </a:lnTo>
                  <a:lnTo>
                    <a:pt x="40" y="244"/>
                  </a:lnTo>
                  <a:lnTo>
                    <a:pt x="0" y="244"/>
                  </a:lnTo>
                  <a:lnTo>
                    <a:pt x="0" y="72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0" name="Freeform 69">
              <a:extLst>
                <a:ext uri="{FF2B5EF4-FFF2-40B4-BE49-F238E27FC236}">
                  <a16:creationId xmlns:a16="http://schemas.microsoft.com/office/drawing/2014/main" id="{1BEA85A0-D3BB-9642-AFE2-EEC82701BC1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41988" y="2054225"/>
              <a:ext cx="41275" cy="63500"/>
            </a:xfrm>
            <a:custGeom>
              <a:avLst/>
              <a:gdLst>
                <a:gd name="T0" fmla="*/ 112 w 113"/>
                <a:gd name="T1" fmla="*/ 169 h 178"/>
                <a:gd name="T2" fmla="*/ 74 w 113"/>
                <a:gd name="T3" fmla="*/ 177 h 178"/>
                <a:gd name="T4" fmla="*/ 0 w 113"/>
                <a:gd name="T5" fmla="*/ 90 h 178"/>
                <a:gd name="T6" fmla="*/ 77 w 113"/>
                <a:gd name="T7" fmla="*/ 0 h 178"/>
                <a:gd name="T8" fmla="*/ 112 w 113"/>
                <a:gd name="T9" fmla="*/ 8 h 178"/>
                <a:gd name="T10" fmla="*/ 109 w 113"/>
                <a:gd name="T11" fmla="*/ 40 h 178"/>
                <a:gd name="T12" fmla="*/ 82 w 113"/>
                <a:gd name="T13" fmla="*/ 32 h 178"/>
                <a:gd name="T14" fmla="*/ 40 w 113"/>
                <a:gd name="T15" fmla="*/ 90 h 178"/>
                <a:gd name="T16" fmla="*/ 85 w 113"/>
                <a:gd name="T17" fmla="*/ 146 h 178"/>
                <a:gd name="T18" fmla="*/ 112 w 113"/>
                <a:gd name="T19" fmla="*/ 138 h 178"/>
                <a:gd name="T20" fmla="*/ 112 w 113"/>
                <a:gd name="T21" fmla="*/ 169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3" h="178">
                  <a:moveTo>
                    <a:pt x="112" y="169"/>
                  </a:moveTo>
                  <a:cubicBezTo>
                    <a:pt x="104" y="172"/>
                    <a:pt x="90" y="177"/>
                    <a:pt x="74" y="177"/>
                  </a:cubicBezTo>
                  <a:cubicBezTo>
                    <a:pt x="22" y="177"/>
                    <a:pt x="0" y="138"/>
                    <a:pt x="0" y="90"/>
                  </a:cubicBezTo>
                  <a:cubicBezTo>
                    <a:pt x="0" y="40"/>
                    <a:pt x="24" y="0"/>
                    <a:pt x="77" y="0"/>
                  </a:cubicBezTo>
                  <a:cubicBezTo>
                    <a:pt x="90" y="0"/>
                    <a:pt x="104" y="5"/>
                    <a:pt x="112" y="8"/>
                  </a:cubicBezTo>
                  <a:lnTo>
                    <a:pt x="109" y="40"/>
                  </a:lnTo>
                  <a:cubicBezTo>
                    <a:pt x="101" y="37"/>
                    <a:pt x="93" y="32"/>
                    <a:pt x="82" y="32"/>
                  </a:cubicBezTo>
                  <a:cubicBezTo>
                    <a:pt x="53" y="32"/>
                    <a:pt x="40" y="53"/>
                    <a:pt x="40" y="90"/>
                  </a:cubicBezTo>
                  <a:cubicBezTo>
                    <a:pt x="40" y="122"/>
                    <a:pt x="53" y="146"/>
                    <a:pt x="85" y="146"/>
                  </a:cubicBezTo>
                  <a:cubicBezTo>
                    <a:pt x="96" y="146"/>
                    <a:pt x="106" y="140"/>
                    <a:pt x="112" y="138"/>
                  </a:cubicBezTo>
                  <a:lnTo>
                    <a:pt x="112" y="169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1" name="Freeform 70">
              <a:extLst>
                <a:ext uri="{FF2B5EF4-FFF2-40B4-BE49-F238E27FC236}">
                  <a16:creationId xmlns:a16="http://schemas.microsoft.com/office/drawing/2014/main" id="{8DF5588A-9D4D-E845-B254-E01EF51FB0B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88025" y="2052638"/>
              <a:ext cx="47625" cy="63500"/>
            </a:xfrm>
            <a:custGeom>
              <a:avLst/>
              <a:gdLst>
                <a:gd name="T0" fmla="*/ 16 w 131"/>
                <a:gd name="T1" fmla="*/ 14 h 176"/>
                <a:gd name="T2" fmla="*/ 66 w 131"/>
                <a:gd name="T3" fmla="*/ 0 h 176"/>
                <a:gd name="T4" fmla="*/ 127 w 131"/>
                <a:gd name="T5" fmla="*/ 69 h 176"/>
                <a:gd name="T6" fmla="*/ 127 w 131"/>
                <a:gd name="T7" fmla="*/ 143 h 176"/>
                <a:gd name="T8" fmla="*/ 130 w 131"/>
                <a:gd name="T9" fmla="*/ 172 h 176"/>
                <a:gd name="T10" fmla="*/ 95 w 131"/>
                <a:gd name="T11" fmla="*/ 172 h 176"/>
                <a:gd name="T12" fmla="*/ 93 w 131"/>
                <a:gd name="T13" fmla="*/ 149 h 176"/>
                <a:gd name="T14" fmla="*/ 48 w 131"/>
                <a:gd name="T15" fmla="*/ 175 h 176"/>
                <a:gd name="T16" fmla="*/ 0 w 131"/>
                <a:gd name="T17" fmla="*/ 125 h 176"/>
                <a:gd name="T18" fmla="*/ 85 w 131"/>
                <a:gd name="T19" fmla="*/ 67 h 176"/>
                <a:gd name="T20" fmla="*/ 93 w 131"/>
                <a:gd name="T21" fmla="*/ 67 h 176"/>
                <a:gd name="T22" fmla="*/ 93 w 131"/>
                <a:gd name="T23" fmla="*/ 61 h 176"/>
                <a:gd name="T24" fmla="*/ 64 w 131"/>
                <a:gd name="T25" fmla="*/ 29 h 176"/>
                <a:gd name="T26" fmla="*/ 19 w 131"/>
                <a:gd name="T27" fmla="*/ 45 h 176"/>
                <a:gd name="T28" fmla="*/ 16 w 131"/>
                <a:gd name="T29" fmla="*/ 14 h 176"/>
                <a:gd name="T30" fmla="*/ 90 w 131"/>
                <a:gd name="T31" fmla="*/ 93 h 176"/>
                <a:gd name="T32" fmla="*/ 37 w 131"/>
                <a:gd name="T33" fmla="*/ 125 h 176"/>
                <a:gd name="T34" fmla="*/ 61 w 131"/>
                <a:gd name="T35" fmla="*/ 151 h 176"/>
                <a:gd name="T36" fmla="*/ 93 w 131"/>
                <a:gd name="T37" fmla="*/ 101 h 176"/>
                <a:gd name="T38" fmla="*/ 93 w 131"/>
                <a:gd name="T39" fmla="*/ 93 h 176"/>
                <a:gd name="T40" fmla="*/ 90 w 131"/>
                <a:gd name="T41" fmla="*/ 93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31" h="176">
                  <a:moveTo>
                    <a:pt x="16" y="14"/>
                  </a:moveTo>
                  <a:cubicBezTo>
                    <a:pt x="27" y="8"/>
                    <a:pt x="42" y="0"/>
                    <a:pt x="66" y="0"/>
                  </a:cubicBezTo>
                  <a:cubicBezTo>
                    <a:pt x="117" y="0"/>
                    <a:pt x="127" y="27"/>
                    <a:pt x="127" y="69"/>
                  </a:cubicBezTo>
                  <a:lnTo>
                    <a:pt x="127" y="143"/>
                  </a:lnTo>
                  <a:cubicBezTo>
                    <a:pt x="127" y="157"/>
                    <a:pt x="127" y="167"/>
                    <a:pt x="130" y="172"/>
                  </a:cubicBezTo>
                  <a:lnTo>
                    <a:pt x="95" y="172"/>
                  </a:lnTo>
                  <a:cubicBezTo>
                    <a:pt x="93" y="164"/>
                    <a:pt x="93" y="157"/>
                    <a:pt x="93" y="149"/>
                  </a:cubicBezTo>
                  <a:cubicBezTo>
                    <a:pt x="82" y="162"/>
                    <a:pt x="72" y="175"/>
                    <a:pt x="48" y="175"/>
                  </a:cubicBezTo>
                  <a:cubicBezTo>
                    <a:pt x="24" y="175"/>
                    <a:pt x="0" y="157"/>
                    <a:pt x="0" y="125"/>
                  </a:cubicBezTo>
                  <a:cubicBezTo>
                    <a:pt x="0" y="77"/>
                    <a:pt x="35" y="67"/>
                    <a:pt x="85" y="67"/>
                  </a:cubicBezTo>
                  <a:lnTo>
                    <a:pt x="93" y="67"/>
                  </a:lnTo>
                  <a:lnTo>
                    <a:pt x="93" y="61"/>
                  </a:lnTo>
                  <a:cubicBezTo>
                    <a:pt x="93" y="45"/>
                    <a:pt x="85" y="29"/>
                    <a:pt x="64" y="29"/>
                  </a:cubicBezTo>
                  <a:cubicBezTo>
                    <a:pt x="45" y="29"/>
                    <a:pt x="27" y="40"/>
                    <a:pt x="19" y="45"/>
                  </a:cubicBezTo>
                  <a:lnTo>
                    <a:pt x="16" y="14"/>
                  </a:lnTo>
                  <a:close/>
                  <a:moveTo>
                    <a:pt x="90" y="93"/>
                  </a:moveTo>
                  <a:cubicBezTo>
                    <a:pt x="58" y="93"/>
                    <a:pt x="37" y="101"/>
                    <a:pt x="37" y="125"/>
                  </a:cubicBezTo>
                  <a:cubicBezTo>
                    <a:pt x="37" y="141"/>
                    <a:pt x="48" y="151"/>
                    <a:pt x="61" y="151"/>
                  </a:cubicBezTo>
                  <a:cubicBezTo>
                    <a:pt x="85" y="151"/>
                    <a:pt x="93" y="133"/>
                    <a:pt x="93" y="101"/>
                  </a:cubicBezTo>
                  <a:lnTo>
                    <a:pt x="93" y="93"/>
                  </a:lnTo>
                  <a:lnTo>
                    <a:pt x="90" y="93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2" name="Freeform 71">
              <a:extLst>
                <a:ext uri="{FF2B5EF4-FFF2-40B4-BE49-F238E27FC236}">
                  <a16:creationId xmlns:a16="http://schemas.microsoft.com/office/drawing/2014/main" id="{B432D1FB-9B47-884B-97B5-682564F74F6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48350" y="2052638"/>
              <a:ext cx="46038" cy="63500"/>
            </a:xfrm>
            <a:custGeom>
              <a:avLst/>
              <a:gdLst>
                <a:gd name="T0" fmla="*/ 0 w 128"/>
                <a:gd name="T1" fmla="*/ 32 h 176"/>
                <a:gd name="T2" fmla="*/ 0 w 128"/>
                <a:gd name="T3" fmla="*/ 3 h 176"/>
                <a:gd name="T4" fmla="*/ 37 w 128"/>
                <a:gd name="T5" fmla="*/ 3 h 176"/>
                <a:gd name="T6" fmla="*/ 37 w 128"/>
                <a:gd name="T7" fmla="*/ 29 h 176"/>
                <a:gd name="T8" fmla="*/ 37 w 128"/>
                <a:gd name="T9" fmla="*/ 29 h 176"/>
                <a:gd name="T10" fmla="*/ 37 w 128"/>
                <a:gd name="T11" fmla="*/ 29 h 176"/>
                <a:gd name="T12" fmla="*/ 79 w 128"/>
                <a:gd name="T13" fmla="*/ 0 h 176"/>
                <a:gd name="T14" fmla="*/ 127 w 128"/>
                <a:gd name="T15" fmla="*/ 64 h 176"/>
                <a:gd name="T16" fmla="*/ 127 w 128"/>
                <a:gd name="T17" fmla="*/ 175 h 176"/>
                <a:gd name="T18" fmla="*/ 87 w 128"/>
                <a:gd name="T19" fmla="*/ 175 h 176"/>
                <a:gd name="T20" fmla="*/ 87 w 128"/>
                <a:gd name="T21" fmla="*/ 72 h 176"/>
                <a:gd name="T22" fmla="*/ 66 w 128"/>
                <a:gd name="T23" fmla="*/ 35 h 176"/>
                <a:gd name="T24" fmla="*/ 40 w 128"/>
                <a:gd name="T25" fmla="*/ 74 h 176"/>
                <a:gd name="T26" fmla="*/ 40 w 128"/>
                <a:gd name="T27" fmla="*/ 175 h 176"/>
                <a:gd name="T28" fmla="*/ 0 w 128"/>
                <a:gd name="T29" fmla="*/ 175 h 176"/>
                <a:gd name="T30" fmla="*/ 0 w 128"/>
                <a:gd name="T31" fmla="*/ 32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28" h="176">
                  <a:moveTo>
                    <a:pt x="0" y="32"/>
                  </a:moveTo>
                  <a:cubicBezTo>
                    <a:pt x="0" y="21"/>
                    <a:pt x="0" y="11"/>
                    <a:pt x="0" y="3"/>
                  </a:cubicBezTo>
                  <a:lnTo>
                    <a:pt x="37" y="3"/>
                  </a:lnTo>
                  <a:cubicBezTo>
                    <a:pt x="37" y="11"/>
                    <a:pt x="37" y="21"/>
                    <a:pt x="37" y="29"/>
                  </a:cubicBezTo>
                  <a:lnTo>
                    <a:pt x="37" y="29"/>
                  </a:lnTo>
                  <a:lnTo>
                    <a:pt x="37" y="29"/>
                  </a:lnTo>
                  <a:cubicBezTo>
                    <a:pt x="42" y="19"/>
                    <a:pt x="53" y="0"/>
                    <a:pt x="79" y="0"/>
                  </a:cubicBezTo>
                  <a:cubicBezTo>
                    <a:pt x="116" y="0"/>
                    <a:pt x="127" y="29"/>
                    <a:pt x="127" y="64"/>
                  </a:cubicBezTo>
                  <a:lnTo>
                    <a:pt x="127" y="175"/>
                  </a:lnTo>
                  <a:lnTo>
                    <a:pt x="87" y="175"/>
                  </a:lnTo>
                  <a:lnTo>
                    <a:pt x="87" y="72"/>
                  </a:lnTo>
                  <a:cubicBezTo>
                    <a:pt x="87" y="45"/>
                    <a:pt x="82" y="35"/>
                    <a:pt x="66" y="35"/>
                  </a:cubicBezTo>
                  <a:cubicBezTo>
                    <a:pt x="45" y="35"/>
                    <a:pt x="40" y="53"/>
                    <a:pt x="40" y="74"/>
                  </a:cubicBezTo>
                  <a:lnTo>
                    <a:pt x="40" y="175"/>
                  </a:lnTo>
                  <a:lnTo>
                    <a:pt x="0" y="175"/>
                  </a:lnTo>
                  <a:lnTo>
                    <a:pt x="0" y="3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3" name="Freeform 72">
              <a:extLst>
                <a:ext uri="{FF2B5EF4-FFF2-40B4-BE49-F238E27FC236}">
                  <a16:creationId xmlns:a16="http://schemas.microsoft.com/office/drawing/2014/main" id="{62F4ADF7-62D1-494A-9EC7-7494C566D3E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64150" y="2136775"/>
              <a:ext cx="52388" cy="84138"/>
            </a:xfrm>
            <a:custGeom>
              <a:avLst/>
              <a:gdLst>
                <a:gd name="T0" fmla="*/ 0 w 146"/>
                <a:gd name="T1" fmla="*/ 0 h 234"/>
                <a:gd name="T2" fmla="*/ 39 w 146"/>
                <a:gd name="T3" fmla="*/ 0 h 234"/>
                <a:gd name="T4" fmla="*/ 39 w 146"/>
                <a:gd name="T5" fmla="*/ 95 h 234"/>
                <a:gd name="T6" fmla="*/ 103 w 146"/>
                <a:gd name="T7" fmla="*/ 95 h 234"/>
                <a:gd name="T8" fmla="*/ 103 w 146"/>
                <a:gd name="T9" fmla="*/ 0 h 234"/>
                <a:gd name="T10" fmla="*/ 145 w 146"/>
                <a:gd name="T11" fmla="*/ 0 h 234"/>
                <a:gd name="T12" fmla="*/ 145 w 146"/>
                <a:gd name="T13" fmla="*/ 233 h 234"/>
                <a:gd name="T14" fmla="*/ 103 w 146"/>
                <a:gd name="T15" fmla="*/ 233 h 234"/>
                <a:gd name="T16" fmla="*/ 103 w 146"/>
                <a:gd name="T17" fmla="*/ 130 h 234"/>
                <a:gd name="T18" fmla="*/ 39 w 146"/>
                <a:gd name="T19" fmla="*/ 130 h 234"/>
                <a:gd name="T20" fmla="*/ 39 w 146"/>
                <a:gd name="T21" fmla="*/ 233 h 234"/>
                <a:gd name="T22" fmla="*/ 0 w 146"/>
                <a:gd name="T23" fmla="*/ 233 h 234"/>
                <a:gd name="T24" fmla="*/ 0 w 146"/>
                <a:gd name="T25" fmla="*/ 0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6" h="234">
                  <a:moveTo>
                    <a:pt x="0" y="0"/>
                  </a:moveTo>
                  <a:lnTo>
                    <a:pt x="39" y="0"/>
                  </a:lnTo>
                  <a:lnTo>
                    <a:pt x="39" y="95"/>
                  </a:lnTo>
                  <a:lnTo>
                    <a:pt x="103" y="95"/>
                  </a:lnTo>
                  <a:lnTo>
                    <a:pt x="103" y="0"/>
                  </a:lnTo>
                  <a:lnTo>
                    <a:pt x="145" y="0"/>
                  </a:lnTo>
                  <a:lnTo>
                    <a:pt x="145" y="233"/>
                  </a:lnTo>
                  <a:lnTo>
                    <a:pt x="103" y="233"/>
                  </a:lnTo>
                  <a:lnTo>
                    <a:pt x="103" y="130"/>
                  </a:lnTo>
                  <a:lnTo>
                    <a:pt x="39" y="130"/>
                  </a:lnTo>
                  <a:lnTo>
                    <a:pt x="39" y="233"/>
                  </a:lnTo>
                  <a:lnTo>
                    <a:pt x="0" y="233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4" name="Freeform 73">
              <a:extLst>
                <a:ext uri="{FF2B5EF4-FFF2-40B4-BE49-F238E27FC236}">
                  <a16:creationId xmlns:a16="http://schemas.microsoft.com/office/drawing/2014/main" id="{BAB10402-C47D-2E48-98A8-AB331C93ECD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30825" y="2157413"/>
              <a:ext cx="47625" cy="65087"/>
            </a:xfrm>
            <a:custGeom>
              <a:avLst/>
              <a:gdLst>
                <a:gd name="T0" fmla="*/ 122 w 131"/>
                <a:gd name="T1" fmla="*/ 167 h 179"/>
                <a:gd name="T2" fmla="*/ 74 w 131"/>
                <a:gd name="T3" fmla="*/ 178 h 179"/>
                <a:gd name="T4" fmla="*/ 0 w 131"/>
                <a:gd name="T5" fmla="*/ 90 h 179"/>
                <a:gd name="T6" fmla="*/ 66 w 131"/>
                <a:gd name="T7" fmla="*/ 0 h 179"/>
                <a:gd name="T8" fmla="*/ 130 w 131"/>
                <a:gd name="T9" fmla="*/ 93 h 179"/>
                <a:gd name="T10" fmla="*/ 130 w 131"/>
                <a:gd name="T11" fmla="*/ 101 h 179"/>
                <a:gd name="T12" fmla="*/ 37 w 131"/>
                <a:gd name="T13" fmla="*/ 101 h 179"/>
                <a:gd name="T14" fmla="*/ 77 w 131"/>
                <a:gd name="T15" fmla="*/ 149 h 179"/>
                <a:gd name="T16" fmla="*/ 119 w 131"/>
                <a:gd name="T17" fmla="*/ 135 h 179"/>
                <a:gd name="T18" fmla="*/ 122 w 131"/>
                <a:gd name="T19" fmla="*/ 167 h 179"/>
                <a:gd name="T20" fmla="*/ 90 w 131"/>
                <a:gd name="T21" fmla="*/ 74 h 179"/>
                <a:gd name="T22" fmla="*/ 64 w 131"/>
                <a:gd name="T23" fmla="*/ 29 h 179"/>
                <a:gd name="T24" fmla="*/ 34 w 131"/>
                <a:gd name="T25" fmla="*/ 74 h 179"/>
                <a:gd name="T26" fmla="*/ 90 w 131"/>
                <a:gd name="T27" fmla="*/ 74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31" h="179">
                  <a:moveTo>
                    <a:pt x="122" y="167"/>
                  </a:moveTo>
                  <a:cubicBezTo>
                    <a:pt x="114" y="170"/>
                    <a:pt x="98" y="178"/>
                    <a:pt x="74" y="178"/>
                  </a:cubicBezTo>
                  <a:cubicBezTo>
                    <a:pt x="21" y="178"/>
                    <a:pt x="0" y="138"/>
                    <a:pt x="0" y="90"/>
                  </a:cubicBezTo>
                  <a:cubicBezTo>
                    <a:pt x="0" y="40"/>
                    <a:pt x="27" y="0"/>
                    <a:pt x="66" y="0"/>
                  </a:cubicBezTo>
                  <a:cubicBezTo>
                    <a:pt x="101" y="0"/>
                    <a:pt x="130" y="21"/>
                    <a:pt x="130" y="93"/>
                  </a:cubicBezTo>
                  <a:lnTo>
                    <a:pt x="130" y="101"/>
                  </a:lnTo>
                  <a:lnTo>
                    <a:pt x="37" y="101"/>
                  </a:lnTo>
                  <a:cubicBezTo>
                    <a:pt x="37" y="130"/>
                    <a:pt x="48" y="149"/>
                    <a:pt x="77" y="149"/>
                  </a:cubicBezTo>
                  <a:cubicBezTo>
                    <a:pt x="101" y="149"/>
                    <a:pt x="111" y="141"/>
                    <a:pt x="119" y="135"/>
                  </a:cubicBezTo>
                  <a:lnTo>
                    <a:pt x="122" y="167"/>
                  </a:lnTo>
                  <a:close/>
                  <a:moveTo>
                    <a:pt x="90" y="74"/>
                  </a:moveTo>
                  <a:cubicBezTo>
                    <a:pt x="90" y="45"/>
                    <a:pt x="80" y="29"/>
                    <a:pt x="64" y="29"/>
                  </a:cubicBezTo>
                  <a:cubicBezTo>
                    <a:pt x="42" y="29"/>
                    <a:pt x="34" y="53"/>
                    <a:pt x="34" y="74"/>
                  </a:cubicBezTo>
                  <a:lnTo>
                    <a:pt x="90" y="74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5" name="Freeform 74">
              <a:extLst>
                <a:ext uri="{FF2B5EF4-FFF2-40B4-BE49-F238E27FC236}">
                  <a16:creationId xmlns:a16="http://schemas.microsoft.com/office/drawing/2014/main" id="{9E955329-A9D9-6948-ACF8-B9DB054223C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86388" y="2157413"/>
              <a:ext cx="46037" cy="63500"/>
            </a:xfrm>
            <a:custGeom>
              <a:avLst/>
              <a:gdLst>
                <a:gd name="T0" fmla="*/ 16 w 130"/>
                <a:gd name="T1" fmla="*/ 13 h 176"/>
                <a:gd name="T2" fmla="*/ 66 w 130"/>
                <a:gd name="T3" fmla="*/ 0 h 176"/>
                <a:gd name="T4" fmla="*/ 127 w 130"/>
                <a:gd name="T5" fmla="*/ 69 h 176"/>
                <a:gd name="T6" fmla="*/ 127 w 130"/>
                <a:gd name="T7" fmla="*/ 143 h 176"/>
                <a:gd name="T8" fmla="*/ 129 w 130"/>
                <a:gd name="T9" fmla="*/ 172 h 176"/>
                <a:gd name="T10" fmla="*/ 95 w 130"/>
                <a:gd name="T11" fmla="*/ 172 h 176"/>
                <a:gd name="T12" fmla="*/ 92 w 130"/>
                <a:gd name="T13" fmla="*/ 149 h 176"/>
                <a:gd name="T14" fmla="*/ 47 w 130"/>
                <a:gd name="T15" fmla="*/ 175 h 176"/>
                <a:gd name="T16" fmla="*/ 0 w 130"/>
                <a:gd name="T17" fmla="*/ 125 h 176"/>
                <a:gd name="T18" fmla="*/ 84 w 130"/>
                <a:gd name="T19" fmla="*/ 66 h 176"/>
                <a:gd name="T20" fmla="*/ 92 w 130"/>
                <a:gd name="T21" fmla="*/ 66 h 176"/>
                <a:gd name="T22" fmla="*/ 92 w 130"/>
                <a:gd name="T23" fmla="*/ 61 h 176"/>
                <a:gd name="T24" fmla="*/ 63 w 130"/>
                <a:gd name="T25" fmla="*/ 29 h 176"/>
                <a:gd name="T26" fmla="*/ 18 w 130"/>
                <a:gd name="T27" fmla="*/ 45 h 176"/>
                <a:gd name="T28" fmla="*/ 16 w 130"/>
                <a:gd name="T29" fmla="*/ 13 h 176"/>
                <a:gd name="T30" fmla="*/ 90 w 130"/>
                <a:gd name="T31" fmla="*/ 90 h 176"/>
                <a:gd name="T32" fmla="*/ 37 w 130"/>
                <a:gd name="T33" fmla="*/ 122 h 176"/>
                <a:gd name="T34" fmla="*/ 61 w 130"/>
                <a:gd name="T35" fmla="*/ 149 h 176"/>
                <a:gd name="T36" fmla="*/ 92 w 130"/>
                <a:gd name="T37" fmla="*/ 98 h 176"/>
                <a:gd name="T38" fmla="*/ 92 w 130"/>
                <a:gd name="T39" fmla="*/ 90 h 176"/>
                <a:gd name="T40" fmla="*/ 90 w 130"/>
                <a:gd name="T41" fmla="*/ 9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30" h="176">
                  <a:moveTo>
                    <a:pt x="16" y="13"/>
                  </a:moveTo>
                  <a:cubicBezTo>
                    <a:pt x="26" y="8"/>
                    <a:pt x="42" y="0"/>
                    <a:pt x="66" y="0"/>
                  </a:cubicBezTo>
                  <a:cubicBezTo>
                    <a:pt x="116" y="0"/>
                    <a:pt x="127" y="27"/>
                    <a:pt x="127" y="69"/>
                  </a:cubicBezTo>
                  <a:lnTo>
                    <a:pt x="127" y="143"/>
                  </a:lnTo>
                  <a:cubicBezTo>
                    <a:pt x="127" y="156"/>
                    <a:pt x="127" y="167"/>
                    <a:pt x="129" y="172"/>
                  </a:cubicBezTo>
                  <a:lnTo>
                    <a:pt x="95" y="172"/>
                  </a:lnTo>
                  <a:cubicBezTo>
                    <a:pt x="92" y="164"/>
                    <a:pt x="92" y="156"/>
                    <a:pt x="92" y="149"/>
                  </a:cubicBezTo>
                  <a:cubicBezTo>
                    <a:pt x="82" y="162"/>
                    <a:pt x="71" y="175"/>
                    <a:pt x="47" y="175"/>
                  </a:cubicBezTo>
                  <a:cubicBezTo>
                    <a:pt x="23" y="175"/>
                    <a:pt x="0" y="156"/>
                    <a:pt x="0" y="125"/>
                  </a:cubicBezTo>
                  <a:cubicBezTo>
                    <a:pt x="0" y="77"/>
                    <a:pt x="34" y="66"/>
                    <a:pt x="84" y="66"/>
                  </a:cubicBezTo>
                  <a:lnTo>
                    <a:pt x="92" y="66"/>
                  </a:lnTo>
                  <a:lnTo>
                    <a:pt x="92" y="61"/>
                  </a:lnTo>
                  <a:cubicBezTo>
                    <a:pt x="92" y="45"/>
                    <a:pt x="84" y="29"/>
                    <a:pt x="63" y="29"/>
                  </a:cubicBezTo>
                  <a:cubicBezTo>
                    <a:pt x="45" y="29"/>
                    <a:pt x="26" y="40"/>
                    <a:pt x="18" y="45"/>
                  </a:cubicBezTo>
                  <a:lnTo>
                    <a:pt x="16" y="13"/>
                  </a:lnTo>
                  <a:close/>
                  <a:moveTo>
                    <a:pt x="90" y="90"/>
                  </a:moveTo>
                  <a:cubicBezTo>
                    <a:pt x="58" y="90"/>
                    <a:pt x="37" y="98"/>
                    <a:pt x="37" y="122"/>
                  </a:cubicBezTo>
                  <a:cubicBezTo>
                    <a:pt x="37" y="138"/>
                    <a:pt x="47" y="149"/>
                    <a:pt x="61" y="149"/>
                  </a:cubicBezTo>
                  <a:cubicBezTo>
                    <a:pt x="84" y="149"/>
                    <a:pt x="92" y="130"/>
                    <a:pt x="92" y="98"/>
                  </a:cubicBezTo>
                  <a:lnTo>
                    <a:pt x="92" y="90"/>
                  </a:lnTo>
                  <a:lnTo>
                    <a:pt x="90" y="90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6" name="Freeform 75">
              <a:extLst>
                <a:ext uri="{FF2B5EF4-FFF2-40B4-BE49-F238E27FC236}">
                  <a16:creationId xmlns:a16="http://schemas.microsoft.com/office/drawing/2014/main" id="{75DED440-2421-B440-9FC5-192A699DD7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48300" y="2130425"/>
              <a:ext cx="14288" cy="90488"/>
            </a:xfrm>
            <a:custGeom>
              <a:avLst/>
              <a:gdLst>
                <a:gd name="T0" fmla="*/ 20 w 40"/>
                <a:gd name="T1" fmla="*/ 252 h 253"/>
                <a:gd name="T2" fmla="*/ 0 w 40"/>
                <a:gd name="T3" fmla="*/ 252 h 253"/>
                <a:gd name="T4" fmla="*/ 0 w 40"/>
                <a:gd name="T5" fmla="*/ 0 h 253"/>
                <a:gd name="T6" fmla="*/ 39 w 40"/>
                <a:gd name="T7" fmla="*/ 0 h 253"/>
                <a:gd name="T8" fmla="*/ 39 w 40"/>
                <a:gd name="T9" fmla="*/ 252 h 253"/>
                <a:gd name="T10" fmla="*/ 20 w 40"/>
                <a:gd name="T11" fmla="*/ 252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0" h="253">
                  <a:moveTo>
                    <a:pt x="20" y="252"/>
                  </a:moveTo>
                  <a:lnTo>
                    <a:pt x="0" y="252"/>
                  </a:lnTo>
                  <a:lnTo>
                    <a:pt x="0" y="0"/>
                  </a:lnTo>
                  <a:lnTo>
                    <a:pt x="39" y="0"/>
                  </a:lnTo>
                  <a:lnTo>
                    <a:pt x="39" y="252"/>
                  </a:lnTo>
                  <a:lnTo>
                    <a:pt x="20" y="25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7" name="Freeform 76">
              <a:extLst>
                <a:ext uri="{FF2B5EF4-FFF2-40B4-BE49-F238E27FC236}">
                  <a16:creationId xmlns:a16="http://schemas.microsoft.com/office/drawing/2014/main" id="{1340113D-0769-3F42-B14F-D68B01FE3F1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73700" y="2141538"/>
              <a:ext cx="34925" cy="80962"/>
            </a:xfrm>
            <a:custGeom>
              <a:avLst/>
              <a:gdLst>
                <a:gd name="T0" fmla="*/ 23 w 99"/>
                <a:gd name="T1" fmla="*/ 13 h 224"/>
                <a:gd name="T2" fmla="*/ 63 w 99"/>
                <a:gd name="T3" fmla="*/ 0 h 224"/>
                <a:gd name="T4" fmla="*/ 63 w 99"/>
                <a:gd name="T5" fmla="*/ 48 h 224"/>
                <a:gd name="T6" fmla="*/ 95 w 99"/>
                <a:gd name="T7" fmla="*/ 48 h 224"/>
                <a:gd name="T8" fmla="*/ 95 w 99"/>
                <a:gd name="T9" fmla="*/ 77 h 224"/>
                <a:gd name="T10" fmla="*/ 63 w 99"/>
                <a:gd name="T11" fmla="*/ 77 h 224"/>
                <a:gd name="T12" fmla="*/ 63 w 99"/>
                <a:gd name="T13" fmla="*/ 167 h 224"/>
                <a:gd name="T14" fmla="*/ 82 w 99"/>
                <a:gd name="T15" fmla="*/ 191 h 224"/>
                <a:gd name="T16" fmla="*/ 98 w 99"/>
                <a:gd name="T17" fmla="*/ 188 h 224"/>
                <a:gd name="T18" fmla="*/ 98 w 99"/>
                <a:gd name="T19" fmla="*/ 217 h 224"/>
                <a:gd name="T20" fmla="*/ 71 w 99"/>
                <a:gd name="T21" fmla="*/ 223 h 224"/>
                <a:gd name="T22" fmla="*/ 26 w 99"/>
                <a:gd name="T23" fmla="*/ 172 h 224"/>
                <a:gd name="T24" fmla="*/ 26 w 99"/>
                <a:gd name="T25" fmla="*/ 77 h 224"/>
                <a:gd name="T26" fmla="*/ 0 w 99"/>
                <a:gd name="T27" fmla="*/ 77 h 224"/>
                <a:gd name="T28" fmla="*/ 0 w 99"/>
                <a:gd name="T29" fmla="*/ 48 h 224"/>
                <a:gd name="T30" fmla="*/ 26 w 99"/>
                <a:gd name="T31" fmla="*/ 48 h 224"/>
                <a:gd name="T32" fmla="*/ 23 w 99"/>
                <a:gd name="T33" fmla="*/ 13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99" h="224">
                  <a:moveTo>
                    <a:pt x="23" y="13"/>
                  </a:moveTo>
                  <a:lnTo>
                    <a:pt x="63" y="0"/>
                  </a:lnTo>
                  <a:lnTo>
                    <a:pt x="63" y="48"/>
                  </a:lnTo>
                  <a:lnTo>
                    <a:pt x="95" y="48"/>
                  </a:lnTo>
                  <a:lnTo>
                    <a:pt x="95" y="77"/>
                  </a:lnTo>
                  <a:lnTo>
                    <a:pt x="63" y="77"/>
                  </a:lnTo>
                  <a:lnTo>
                    <a:pt x="63" y="167"/>
                  </a:lnTo>
                  <a:cubicBezTo>
                    <a:pt x="63" y="186"/>
                    <a:pt x="68" y="191"/>
                    <a:pt x="82" y="191"/>
                  </a:cubicBezTo>
                  <a:cubicBezTo>
                    <a:pt x="90" y="191"/>
                    <a:pt x="92" y="188"/>
                    <a:pt x="98" y="188"/>
                  </a:cubicBezTo>
                  <a:lnTo>
                    <a:pt x="98" y="217"/>
                  </a:lnTo>
                  <a:cubicBezTo>
                    <a:pt x="92" y="220"/>
                    <a:pt x="84" y="223"/>
                    <a:pt x="71" y="223"/>
                  </a:cubicBezTo>
                  <a:cubicBezTo>
                    <a:pt x="42" y="223"/>
                    <a:pt x="26" y="209"/>
                    <a:pt x="26" y="172"/>
                  </a:cubicBezTo>
                  <a:lnTo>
                    <a:pt x="26" y="77"/>
                  </a:lnTo>
                  <a:lnTo>
                    <a:pt x="0" y="77"/>
                  </a:lnTo>
                  <a:lnTo>
                    <a:pt x="0" y="48"/>
                  </a:lnTo>
                  <a:lnTo>
                    <a:pt x="26" y="48"/>
                  </a:lnTo>
                  <a:lnTo>
                    <a:pt x="23" y="13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8" name="Freeform 77">
              <a:extLst>
                <a:ext uri="{FF2B5EF4-FFF2-40B4-BE49-F238E27FC236}">
                  <a16:creationId xmlns:a16="http://schemas.microsoft.com/office/drawing/2014/main" id="{39B5DE94-7330-7649-BA08-5FD1649AE6E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18150" y="2130425"/>
              <a:ext cx="46038" cy="90488"/>
            </a:xfrm>
            <a:custGeom>
              <a:avLst/>
              <a:gdLst>
                <a:gd name="T0" fmla="*/ 0 w 128"/>
                <a:gd name="T1" fmla="*/ 0 h 253"/>
                <a:gd name="T2" fmla="*/ 40 w 128"/>
                <a:gd name="T3" fmla="*/ 0 h 253"/>
                <a:gd name="T4" fmla="*/ 40 w 128"/>
                <a:gd name="T5" fmla="*/ 101 h 253"/>
                <a:gd name="T6" fmla="*/ 40 w 128"/>
                <a:gd name="T7" fmla="*/ 101 h 253"/>
                <a:gd name="T8" fmla="*/ 80 w 128"/>
                <a:gd name="T9" fmla="*/ 77 h 253"/>
                <a:gd name="T10" fmla="*/ 127 w 128"/>
                <a:gd name="T11" fmla="*/ 141 h 253"/>
                <a:gd name="T12" fmla="*/ 127 w 128"/>
                <a:gd name="T13" fmla="*/ 252 h 253"/>
                <a:gd name="T14" fmla="*/ 87 w 128"/>
                <a:gd name="T15" fmla="*/ 252 h 253"/>
                <a:gd name="T16" fmla="*/ 87 w 128"/>
                <a:gd name="T17" fmla="*/ 149 h 253"/>
                <a:gd name="T18" fmla="*/ 66 w 128"/>
                <a:gd name="T19" fmla="*/ 112 h 253"/>
                <a:gd name="T20" fmla="*/ 40 w 128"/>
                <a:gd name="T21" fmla="*/ 151 h 253"/>
                <a:gd name="T22" fmla="*/ 40 w 128"/>
                <a:gd name="T23" fmla="*/ 252 h 253"/>
                <a:gd name="T24" fmla="*/ 0 w 128"/>
                <a:gd name="T25" fmla="*/ 252 h 253"/>
                <a:gd name="T26" fmla="*/ 0 w 128"/>
                <a:gd name="T27" fmla="*/ 0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8" h="253">
                  <a:moveTo>
                    <a:pt x="0" y="0"/>
                  </a:moveTo>
                  <a:lnTo>
                    <a:pt x="40" y="0"/>
                  </a:lnTo>
                  <a:lnTo>
                    <a:pt x="40" y="101"/>
                  </a:lnTo>
                  <a:lnTo>
                    <a:pt x="40" y="101"/>
                  </a:lnTo>
                  <a:cubicBezTo>
                    <a:pt x="48" y="90"/>
                    <a:pt x="56" y="77"/>
                    <a:pt x="80" y="77"/>
                  </a:cubicBezTo>
                  <a:cubicBezTo>
                    <a:pt x="117" y="77"/>
                    <a:pt x="127" y="106"/>
                    <a:pt x="127" y="141"/>
                  </a:cubicBezTo>
                  <a:lnTo>
                    <a:pt x="127" y="252"/>
                  </a:lnTo>
                  <a:lnTo>
                    <a:pt x="87" y="252"/>
                  </a:lnTo>
                  <a:lnTo>
                    <a:pt x="87" y="149"/>
                  </a:lnTo>
                  <a:cubicBezTo>
                    <a:pt x="87" y="122"/>
                    <a:pt x="82" y="112"/>
                    <a:pt x="66" y="112"/>
                  </a:cubicBezTo>
                  <a:cubicBezTo>
                    <a:pt x="45" y="112"/>
                    <a:pt x="40" y="130"/>
                    <a:pt x="40" y="151"/>
                  </a:cubicBezTo>
                  <a:lnTo>
                    <a:pt x="40" y="252"/>
                  </a:lnTo>
                  <a:lnTo>
                    <a:pt x="0" y="252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9" name="Freeform 78">
              <a:extLst>
                <a:ext uri="{FF2B5EF4-FFF2-40B4-BE49-F238E27FC236}">
                  <a16:creationId xmlns:a16="http://schemas.microsoft.com/office/drawing/2014/main" id="{E1AA3D0D-E573-0C46-908A-9DAEADFDE8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60975" y="2241550"/>
              <a:ext cx="63500" cy="85725"/>
            </a:xfrm>
            <a:custGeom>
              <a:avLst/>
              <a:gdLst>
                <a:gd name="T0" fmla="*/ 175 w 176"/>
                <a:gd name="T1" fmla="*/ 119 h 239"/>
                <a:gd name="T2" fmla="*/ 87 w 176"/>
                <a:gd name="T3" fmla="*/ 238 h 239"/>
                <a:gd name="T4" fmla="*/ 0 w 176"/>
                <a:gd name="T5" fmla="*/ 119 h 239"/>
                <a:gd name="T6" fmla="*/ 87 w 176"/>
                <a:gd name="T7" fmla="*/ 0 h 239"/>
                <a:gd name="T8" fmla="*/ 175 w 176"/>
                <a:gd name="T9" fmla="*/ 119 h 239"/>
                <a:gd name="T10" fmla="*/ 133 w 176"/>
                <a:gd name="T11" fmla="*/ 119 h 239"/>
                <a:gd name="T12" fmla="*/ 87 w 176"/>
                <a:gd name="T13" fmla="*/ 31 h 239"/>
                <a:gd name="T14" fmla="*/ 42 w 176"/>
                <a:gd name="T15" fmla="*/ 119 h 239"/>
                <a:gd name="T16" fmla="*/ 87 w 176"/>
                <a:gd name="T17" fmla="*/ 206 h 239"/>
                <a:gd name="T18" fmla="*/ 133 w 176"/>
                <a:gd name="T19" fmla="*/ 119 h 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6" h="239">
                  <a:moveTo>
                    <a:pt x="175" y="119"/>
                  </a:moveTo>
                  <a:cubicBezTo>
                    <a:pt x="175" y="204"/>
                    <a:pt x="133" y="238"/>
                    <a:pt x="87" y="238"/>
                  </a:cubicBezTo>
                  <a:cubicBezTo>
                    <a:pt x="42" y="238"/>
                    <a:pt x="0" y="201"/>
                    <a:pt x="0" y="119"/>
                  </a:cubicBezTo>
                  <a:cubicBezTo>
                    <a:pt x="3" y="37"/>
                    <a:pt x="42" y="0"/>
                    <a:pt x="87" y="0"/>
                  </a:cubicBezTo>
                  <a:cubicBezTo>
                    <a:pt x="133" y="0"/>
                    <a:pt x="175" y="37"/>
                    <a:pt x="175" y="119"/>
                  </a:cubicBezTo>
                  <a:close/>
                  <a:moveTo>
                    <a:pt x="133" y="119"/>
                  </a:moveTo>
                  <a:cubicBezTo>
                    <a:pt x="133" y="55"/>
                    <a:pt x="111" y="31"/>
                    <a:pt x="87" y="31"/>
                  </a:cubicBezTo>
                  <a:cubicBezTo>
                    <a:pt x="61" y="31"/>
                    <a:pt x="42" y="55"/>
                    <a:pt x="42" y="119"/>
                  </a:cubicBezTo>
                  <a:cubicBezTo>
                    <a:pt x="42" y="185"/>
                    <a:pt x="64" y="206"/>
                    <a:pt x="87" y="206"/>
                  </a:cubicBezTo>
                  <a:cubicBezTo>
                    <a:pt x="114" y="206"/>
                    <a:pt x="133" y="182"/>
                    <a:pt x="133" y="119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0" name="Freeform 79">
              <a:extLst>
                <a:ext uri="{FF2B5EF4-FFF2-40B4-BE49-F238E27FC236}">
                  <a16:creationId xmlns:a16="http://schemas.microsoft.com/office/drawing/2014/main" id="{F46507FE-6436-9B4F-BCE9-5AD3FEF227A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37175" y="2263775"/>
              <a:ext cx="28575" cy="63500"/>
            </a:xfrm>
            <a:custGeom>
              <a:avLst/>
              <a:gdLst>
                <a:gd name="T0" fmla="*/ 0 w 80"/>
                <a:gd name="T1" fmla="*/ 31 h 175"/>
                <a:gd name="T2" fmla="*/ 0 w 80"/>
                <a:gd name="T3" fmla="*/ 2 h 175"/>
                <a:gd name="T4" fmla="*/ 34 w 80"/>
                <a:gd name="T5" fmla="*/ 2 h 175"/>
                <a:gd name="T6" fmla="*/ 34 w 80"/>
                <a:gd name="T7" fmla="*/ 34 h 175"/>
                <a:gd name="T8" fmla="*/ 34 w 80"/>
                <a:gd name="T9" fmla="*/ 34 h 175"/>
                <a:gd name="T10" fmla="*/ 74 w 80"/>
                <a:gd name="T11" fmla="*/ 0 h 175"/>
                <a:gd name="T12" fmla="*/ 79 w 80"/>
                <a:gd name="T13" fmla="*/ 0 h 175"/>
                <a:gd name="T14" fmla="*/ 79 w 80"/>
                <a:gd name="T15" fmla="*/ 39 h 175"/>
                <a:gd name="T16" fmla="*/ 69 w 80"/>
                <a:gd name="T17" fmla="*/ 37 h 175"/>
                <a:gd name="T18" fmla="*/ 34 w 80"/>
                <a:gd name="T19" fmla="*/ 79 h 175"/>
                <a:gd name="T20" fmla="*/ 34 w 80"/>
                <a:gd name="T21" fmla="*/ 174 h 175"/>
                <a:gd name="T22" fmla="*/ 0 w 80"/>
                <a:gd name="T23" fmla="*/ 174 h 175"/>
                <a:gd name="T24" fmla="*/ 0 w 80"/>
                <a:gd name="T25" fmla="*/ 31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0" h="175">
                  <a:moveTo>
                    <a:pt x="0" y="31"/>
                  </a:moveTo>
                  <a:cubicBezTo>
                    <a:pt x="0" y="21"/>
                    <a:pt x="0" y="10"/>
                    <a:pt x="0" y="2"/>
                  </a:cubicBezTo>
                  <a:lnTo>
                    <a:pt x="34" y="2"/>
                  </a:lnTo>
                  <a:cubicBezTo>
                    <a:pt x="34" y="13"/>
                    <a:pt x="34" y="23"/>
                    <a:pt x="34" y="34"/>
                  </a:cubicBezTo>
                  <a:lnTo>
                    <a:pt x="34" y="34"/>
                  </a:lnTo>
                  <a:cubicBezTo>
                    <a:pt x="40" y="21"/>
                    <a:pt x="50" y="0"/>
                    <a:pt x="74" y="0"/>
                  </a:cubicBezTo>
                  <a:cubicBezTo>
                    <a:pt x="77" y="0"/>
                    <a:pt x="79" y="0"/>
                    <a:pt x="79" y="0"/>
                  </a:cubicBezTo>
                  <a:lnTo>
                    <a:pt x="79" y="39"/>
                  </a:lnTo>
                  <a:cubicBezTo>
                    <a:pt x="77" y="39"/>
                    <a:pt x="71" y="37"/>
                    <a:pt x="69" y="37"/>
                  </a:cubicBezTo>
                  <a:cubicBezTo>
                    <a:pt x="53" y="37"/>
                    <a:pt x="34" y="47"/>
                    <a:pt x="34" y="79"/>
                  </a:cubicBezTo>
                  <a:lnTo>
                    <a:pt x="34" y="174"/>
                  </a:lnTo>
                  <a:lnTo>
                    <a:pt x="0" y="174"/>
                  </a:lnTo>
                  <a:lnTo>
                    <a:pt x="0" y="31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1" name="Freeform 80">
              <a:extLst>
                <a:ext uri="{FF2B5EF4-FFF2-40B4-BE49-F238E27FC236}">
                  <a16:creationId xmlns:a16="http://schemas.microsoft.com/office/drawing/2014/main" id="{FE859ABF-22AB-9645-BEB1-C8C7A3BE725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75275" y="2265363"/>
              <a:ext cx="49213" cy="90487"/>
            </a:xfrm>
            <a:custGeom>
              <a:avLst/>
              <a:gdLst>
                <a:gd name="T0" fmla="*/ 8 w 136"/>
                <a:gd name="T1" fmla="*/ 198 h 250"/>
                <a:gd name="T2" fmla="*/ 55 w 136"/>
                <a:gd name="T3" fmla="*/ 214 h 250"/>
                <a:gd name="T4" fmla="*/ 98 w 136"/>
                <a:gd name="T5" fmla="*/ 161 h 250"/>
                <a:gd name="T6" fmla="*/ 98 w 136"/>
                <a:gd name="T7" fmla="*/ 145 h 250"/>
                <a:gd name="T8" fmla="*/ 55 w 136"/>
                <a:gd name="T9" fmla="*/ 175 h 250"/>
                <a:gd name="T10" fmla="*/ 0 w 136"/>
                <a:gd name="T11" fmla="*/ 90 h 250"/>
                <a:gd name="T12" fmla="*/ 58 w 136"/>
                <a:gd name="T13" fmla="*/ 0 h 250"/>
                <a:gd name="T14" fmla="*/ 100 w 136"/>
                <a:gd name="T15" fmla="*/ 29 h 250"/>
                <a:gd name="T16" fmla="*/ 100 w 136"/>
                <a:gd name="T17" fmla="*/ 2 h 250"/>
                <a:gd name="T18" fmla="*/ 135 w 136"/>
                <a:gd name="T19" fmla="*/ 2 h 250"/>
                <a:gd name="T20" fmla="*/ 135 w 136"/>
                <a:gd name="T21" fmla="*/ 29 h 250"/>
                <a:gd name="T22" fmla="*/ 135 w 136"/>
                <a:gd name="T23" fmla="*/ 156 h 250"/>
                <a:gd name="T24" fmla="*/ 61 w 136"/>
                <a:gd name="T25" fmla="*/ 249 h 250"/>
                <a:gd name="T26" fmla="*/ 5 w 136"/>
                <a:gd name="T27" fmla="*/ 238 h 250"/>
                <a:gd name="T28" fmla="*/ 8 w 136"/>
                <a:gd name="T29" fmla="*/ 198 h 250"/>
                <a:gd name="T30" fmla="*/ 98 w 136"/>
                <a:gd name="T31" fmla="*/ 82 h 250"/>
                <a:gd name="T32" fmla="*/ 66 w 136"/>
                <a:gd name="T33" fmla="*/ 26 h 250"/>
                <a:gd name="T34" fmla="*/ 37 w 136"/>
                <a:gd name="T35" fmla="*/ 82 h 250"/>
                <a:gd name="T36" fmla="*/ 63 w 136"/>
                <a:gd name="T37" fmla="*/ 140 h 250"/>
                <a:gd name="T38" fmla="*/ 98 w 136"/>
                <a:gd name="T39" fmla="*/ 82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36" h="250">
                  <a:moveTo>
                    <a:pt x="8" y="198"/>
                  </a:moveTo>
                  <a:cubicBezTo>
                    <a:pt x="16" y="204"/>
                    <a:pt x="34" y="214"/>
                    <a:pt x="55" y="214"/>
                  </a:cubicBezTo>
                  <a:cubicBezTo>
                    <a:pt x="93" y="214"/>
                    <a:pt x="98" y="188"/>
                    <a:pt x="98" y="161"/>
                  </a:cubicBezTo>
                  <a:lnTo>
                    <a:pt x="98" y="145"/>
                  </a:lnTo>
                  <a:cubicBezTo>
                    <a:pt x="93" y="159"/>
                    <a:pt x="82" y="175"/>
                    <a:pt x="55" y="175"/>
                  </a:cubicBezTo>
                  <a:cubicBezTo>
                    <a:pt x="34" y="175"/>
                    <a:pt x="0" y="159"/>
                    <a:pt x="0" y="90"/>
                  </a:cubicBezTo>
                  <a:cubicBezTo>
                    <a:pt x="0" y="42"/>
                    <a:pt x="16" y="0"/>
                    <a:pt x="58" y="0"/>
                  </a:cubicBezTo>
                  <a:cubicBezTo>
                    <a:pt x="82" y="0"/>
                    <a:pt x="93" y="13"/>
                    <a:pt x="100" y="29"/>
                  </a:cubicBezTo>
                  <a:lnTo>
                    <a:pt x="100" y="2"/>
                  </a:lnTo>
                  <a:lnTo>
                    <a:pt x="135" y="2"/>
                  </a:lnTo>
                  <a:lnTo>
                    <a:pt x="135" y="29"/>
                  </a:lnTo>
                  <a:lnTo>
                    <a:pt x="135" y="156"/>
                  </a:lnTo>
                  <a:cubicBezTo>
                    <a:pt x="135" y="209"/>
                    <a:pt x="119" y="249"/>
                    <a:pt x="61" y="249"/>
                  </a:cubicBezTo>
                  <a:cubicBezTo>
                    <a:pt x="34" y="249"/>
                    <a:pt x="16" y="241"/>
                    <a:pt x="5" y="238"/>
                  </a:cubicBezTo>
                  <a:lnTo>
                    <a:pt x="8" y="198"/>
                  </a:lnTo>
                  <a:close/>
                  <a:moveTo>
                    <a:pt x="98" y="82"/>
                  </a:moveTo>
                  <a:cubicBezTo>
                    <a:pt x="98" y="45"/>
                    <a:pt x="85" y="26"/>
                    <a:pt x="66" y="26"/>
                  </a:cubicBezTo>
                  <a:cubicBezTo>
                    <a:pt x="45" y="26"/>
                    <a:pt x="37" y="47"/>
                    <a:pt x="37" y="82"/>
                  </a:cubicBezTo>
                  <a:cubicBezTo>
                    <a:pt x="37" y="124"/>
                    <a:pt x="50" y="140"/>
                    <a:pt x="63" y="140"/>
                  </a:cubicBezTo>
                  <a:cubicBezTo>
                    <a:pt x="87" y="140"/>
                    <a:pt x="98" y="122"/>
                    <a:pt x="98" y="82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2" name="Freeform 81">
              <a:extLst>
                <a:ext uri="{FF2B5EF4-FFF2-40B4-BE49-F238E27FC236}">
                  <a16:creationId xmlns:a16="http://schemas.microsoft.com/office/drawing/2014/main" id="{A359A76A-C5C1-A844-91CB-CF171E00EF2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34013" y="2263775"/>
              <a:ext cx="47625" cy="63500"/>
            </a:xfrm>
            <a:custGeom>
              <a:avLst/>
              <a:gdLst>
                <a:gd name="T0" fmla="*/ 16 w 131"/>
                <a:gd name="T1" fmla="*/ 13 h 175"/>
                <a:gd name="T2" fmla="*/ 66 w 131"/>
                <a:gd name="T3" fmla="*/ 0 h 175"/>
                <a:gd name="T4" fmla="*/ 127 w 131"/>
                <a:gd name="T5" fmla="*/ 68 h 175"/>
                <a:gd name="T6" fmla="*/ 127 w 131"/>
                <a:gd name="T7" fmla="*/ 143 h 175"/>
                <a:gd name="T8" fmla="*/ 130 w 131"/>
                <a:gd name="T9" fmla="*/ 172 h 175"/>
                <a:gd name="T10" fmla="*/ 95 w 131"/>
                <a:gd name="T11" fmla="*/ 172 h 175"/>
                <a:gd name="T12" fmla="*/ 93 w 131"/>
                <a:gd name="T13" fmla="*/ 148 h 175"/>
                <a:gd name="T14" fmla="*/ 48 w 131"/>
                <a:gd name="T15" fmla="*/ 174 h 175"/>
                <a:gd name="T16" fmla="*/ 0 w 131"/>
                <a:gd name="T17" fmla="*/ 124 h 175"/>
                <a:gd name="T18" fmla="*/ 85 w 131"/>
                <a:gd name="T19" fmla="*/ 66 h 175"/>
                <a:gd name="T20" fmla="*/ 93 w 131"/>
                <a:gd name="T21" fmla="*/ 66 h 175"/>
                <a:gd name="T22" fmla="*/ 93 w 131"/>
                <a:gd name="T23" fmla="*/ 60 h 175"/>
                <a:gd name="T24" fmla="*/ 64 w 131"/>
                <a:gd name="T25" fmla="*/ 29 h 175"/>
                <a:gd name="T26" fmla="*/ 19 w 131"/>
                <a:gd name="T27" fmla="*/ 45 h 175"/>
                <a:gd name="T28" fmla="*/ 16 w 131"/>
                <a:gd name="T29" fmla="*/ 13 h 175"/>
                <a:gd name="T30" fmla="*/ 90 w 131"/>
                <a:gd name="T31" fmla="*/ 92 h 175"/>
                <a:gd name="T32" fmla="*/ 37 w 131"/>
                <a:gd name="T33" fmla="*/ 124 h 175"/>
                <a:gd name="T34" fmla="*/ 61 w 131"/>
                <a:gd name="T35" fmla="*/ 150 h 175"/>
                <a:gd name="T36" fmla="*/ 93 w 131"/>
                <a:gd name="T37" fmla="*/ 100 h 175"/>
                <a:gd name="T38" fmla="*/ 93 w 131"/>
                <a:gd name="T39" fmla="*/ 92 h 175"/>
                <a:gd name="T40" fmla="*/ 90 w 131"/>
                <a:gd name="T41" fmla="*/ 92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31" h="175">
                  <a:moveTo>
                    <a:pt x="16" y="13"/>
                  </a:moveTo>
                  <a:cubicBezTo>
                    <a:pt x="27" y="7"/>
                    <a:pt x="42" y="0"/>
                    <a:pt x="66" y="0"/>
                  </a:cubicBezTo>
                  <a:cubicBezTo>
                    <a:pt x="117" y="0"/>
                    <a:pt x="127" y="26"/>
                    <a:pt x="127" y="68"/>
                  </a:cubicBezTo>
                  <a:lnTo>
                    <a:pt x="127" y="143"/>
                  </a:lnTo>
                  <a:cubicBezTo>
                    <a:pt x="127" y="156"/>
                    <a:pt x="127" y="166"/>
                    <a:pt x="130" y="172"/>
                  </a:cubicBezTo>
                  <a:lnTo>
                    <a:pt x="95" y="172"/>
                  </a:lnTo>
                  <a:cubicBezTo>
                    <a:pt x="93" y="164"/>
                    <a:pt x="93" y="156"/>
                    <a:pt x="93" y="148"/>
                  </a:cubicBezTo>
                  <a:cubicBezTo>
                    <a:pt x="82" y="161"/>
                    <a:pt x="72" y="174"/>
                    <a:pt x="48" y="174"/>
                  </a:cubicBezTo>
                  <a:cubicBezTo>
                    <a:pt x="24" y="174"/>
                    <a:pt x="0" y="156"/>
                    <a:pt x="0" y="124"/>
                  </a:cubicBezTo>
                  <a:cubicBezTo>
                    <a:pt x="0" y="76"/>
                    <a:pt x="34" y="66"/>
                    <a:pt x="85" y="66"/>
                  </a:cubicBezTo>
                  <a:lnTo>
                    <a:pt x="93" y="66"/>
                  </a:lnTo>
                  <a:lnTo>
                    <a:pt x="93" y="60"/>
                  </a:lnTo>
                  <a:cubicBezTo>
                    <a:pt x="93" y="45"/>
                    <a:pt x="85" y="29"/>
                    <a:pt x="64" y="29"/>
                  </a:cubicBezTo>
                  <a:cubicBezTo>
                    <a:pt x="45" y="29"/>
                    <a:pt x="27" y="39"/>
                    <a:pt x="19" y="45"/>
                  </a:cubicBezTo>
                  <a:lnTo>
                    <a:pt x="16" y="13"/>
                  </a:lnTo>
                  <a:close/>
                  <a:moveTo>
                    <a:pt x="90" y="92"/>
                  </a:moveTo>
                  <a:cubicBezTo>
                    <a:pt x="58" y="92"/>
                    <a:pt x="37" y="100"/>
                    <a:pt x="37" y="124"/>
                  </a:cubicBezTo>
                  <a:cubicBezTo>
                    <a:pt x="37" y="140"/>
                    <a:pt x="48" y="150"/>
                    <a:pt x="61" y="150"/>
                  </a:cubicBezTo>
                  <a:cubicBezTo>
                    <a:pt x="85" y="150"/>
                    <a:pt x="93" y="132"/>
                    <a:pt x="93" y="100"/>
                  </a:cubicBezTo>
                  <a:lnTo>
                    <a:pt x="93" y="92"/>
                  </a:lnTo>
                  <a:lnTo>
                    <a:pt x="90" y="92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3" name="Freeform 82">
              <a:extLst>
                <a:ext uri="{FF2B5EF4-FFF2-40B4-BE49-F238E27FC236}">
                  <a16:creationId xmlns:a16="http://schemas.microsoft.com/office/drawing/2014/main" id="{EACF3196-54A1-AD41-9A7E-91F8EBAFFF6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94338" y="2263775"/>
              <a:ext cx="46037" cy="63500"/>
            </a:xfrm>
            <a:custGeom>
              <a:avLst/>
              <a:gdLst>
                <a:gd name="T0" fmla="*/ 0 w 128"/>
                <a:gd name="T1" fmla="*/ 31 h 178"/>
                <a:gd name="T2" fmla="*/ 0 w 128"/>
                <a:gd name="T3" fmla="*/ 2 h 178"/>
                <a:gd name="T4" fmla="*/ 37 w 128"/>
                <a:gd name="T5" fmla="*/ 2 h 178"/>
                <a:gd name="T6" fmla="*/ 37 w 128"/>
                <a:gd name="T7" fmla="*/ 29 h 178"/>
                <a:gd name="T8" fmla="*/ 37 w 128"/>
                <a:gd name="T9" fmla="*/ 29 h 178"/>
                <a:gd name="T10" fmla="*/ 37 w 128"/>
                <a:gd name="T11" fmla="*/ 29 h 178"/>
                <a:gd name="T12" fmla="*/ 79 w 128"/>
                <a:gd name="T13" fmla="*/ 0 h 178"/>
                <a:gd name="T14" fmla="*/ 127 w 128"/>
                <a:gd name="T15" fmla="*/ 63 h 178"/>
                <a:gd name="T16" fmla="*/ 127 w 128"/>
                <a:gd name="T17" fmla="*/ 174 h 178"/>
                <a:gd name="T18" fmla="*/ 87 w 128"/>
                <a:gd name="T19" fmla="*/ 174 h 178"/>
                <a:gd name="T20" fmla="*/ 87 w 128"/>
                <a:gd name="T21" fmla="*/ 74 h 178"/>
                <a:gd name="T22" fmla="*/ 66 w 128"/>
                <a:gd name="T23" fmla="*/ 37 h 178"/>
                <a:gd name="T24" fmla="*/ 40 w 128"/>
                <a:gd name="T25" fmla="*/ 76 h 178"/>
                <a:gd name="T26" fmla="*/ 40 w 128"/>
                <a:gd name="T27" fmla="*/ 177 h 178"/>
                <a:gd name="T28" fmla="*/ 0 w 128"/>
                <a:gd name="T29" fmla="*/ 177 h 178"/>
                <a:gd name="T30" fmla="*/ 0 w 128"/>
                <a:gd name="T31" fmla="*/ 31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28" h="178">
                  <a:moveTo>
                    <a:pt x="0" y="31"/>
                  </a:moveTo>
                  <a:cubicBezTo>
                    <a:pt x="0" y="21"/>
                    <a:pt x="0" y="10"/>
                    <a:pt x="0" y="2"/>
                  </a:cubicBezTo>
                  <a:lnTo>
                    <a:pt x="37" y="2"/>
                  </a:lnTo>
                  <a:cubicBezTo>
                    <a:pt x="37" y="10"/>
                    <a:pt x="37" y="21"/>
                    <a:pt x="37" y="29"/>
                  </a:cubicBezTo>
                  <a:lnTo>
                    <a:pt x="37" y="29"/>
                  </a:lnTo>
                  <a:lnTo>
                    <a:pt x="37" y="29"/>
                  </a:lnTo>
                  <a:cubicBezTo>
                    <a:pt x="42" y="18"/>
                    <a:pt x="53" y="0"/>
                    <a:pt x="79" y="0"/>
                  </a:cubicBezTo>
                  <a:cubicBezTo>
                    <a:pt x="116" y="0"/>
                    <a:pt x="127" y="29"/>
                    <a:pt x="127" y="63"/>
                  </a:cubicBezTo>
                  <a:lnTo>
                    <a:pt x="127" y="174"/>
                  </a:lnTo>
                  <a:lnTo>
                    <a:pt x="87" y="174"/>
                  </a:lnTo>
                  <a:lnTo>
                    <a:pt x="87" y="74"/>
                  </a:lnTo>
                  <a:cubicBezTo>
                    <a:pt x="87" y="47"/>
                    <a:pt x="82" y="37"/>
                    <a:pt x="66" y="37"/>
                  </a:cubicBezTo>
                  <a:cubicBezTo>
                    <a:pt x="45" y="37"/>
                    <a:pt x="40" y="55"/>
                    <a:pt x="40" y="76"/>
                  </a:cubicBezTo>
                  <a:lnTo>
                    <a:pt x="40" y="177"/>
                  </a:lnTo>
                  <a:lnTo>
                    <a:pt x="0" y="177"/>
                  </a:lnTo>
                  <a:lnTo>
                    <a:pt x="0" y="31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4" name="Freeform 83">
              <a:extLst>
                <a:ext uri="{FF2B5EF4-FFF2-40B4-BE49-F238E27FC236}">
                  <a16:creationId xmlns:a16="http://schemas.microsoft.com/office/drawing/2014/main" id="{7E5EE207-D408-A74E-B573-EA60DF7150D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54663" y="2238375"/>
              <a:ext cx="14287" cy="88900"/>
            </a:xfrm>
            <a:custGeom>
              <a:avLst/>
              <a:gdLst>
                <a:gd name="T0" fmla="*/ 0 w 41"/>
                <a:gd name="T1" fmla="*/ 0 h 247"/>
                <a:gd name="T2" fmla="*/ 40 w 41"/>
                <a:gd name="T3" fmla="*/ 0 h 247"/>
                <a:gd name="T4" fmla="*/ 40 w 41"/>
                <a:gd name="T5" fmla="*/ 39 h 247"/>
                <a:gd name="T6" fmla="*/ 0 w 41"/>
                <a:gd name="T7" fmla="*/ 39 h 247"/>
                <a:gd name="T8" fmla="*/ 0 w 41"/>
                <a:gd name="T9" fmla="*/ 0 h 247"/>
                <a:gd name="T10" fmla="*/ 0 w 41"/>
                <a:gd name="T11" fmla="*/ 74 h 247"/>
                <a:gd name="T12" fmla="*/ 40 w 41"/>
                <a:gd name="T13" fmla="*/ 74 h 247"/>
                <a:gd name="T14" fmla="*/ 40 w 41"/>
                <a:gd name="T15" fmla="*/ 246 h 247"/>
                <a:gd name="T16" fmla="*/ 0 w 41"/>
                <a:gd name="T17" fmla="*/ 246 h 247"/>
                <a:gd name="T18" fmla="*/ 0 w 41"/>
                <a:gd name="T19" fmla="*/ 74 h 2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247">
                  <a:moveTo>
                    <a:pt x="0" y="0"/>
                  </a:moveTo>
                  <a:lnTo>
                    <a:pt x="40" y="0"/>
                  </a:lnTo>
                  <a:lnTo>
                    <a:pt x="40" y="39"/>
                  </a:lnTo>
                  <a:lnTo>
                    <a:pt x="0" y="39"/>
                  </a:lnTo>
                  <a:lnTo>
                    <a:pt x="0" y="0"/>
                  </a:lnTo>
                  <a:close/>
                  <a:moveTo>
                    <a:pt x="0" y="74"/>
                  </a:moveTo>
                  <a:lnTo>
                    <a:pt x="40" y="74"/>
                  </a:lnTo>
                  <a:lnTo>
                    <a:pt x="40" y="246"/>
                  </a:lnTo>
                  <a:lnTo>
                    <a:pt x="0" y="246"/>
                  </a:lnTo>
                  <a:lnTo>
                    <a:pt x="0" y="74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5" name="Freeform 84">
              <a:extLst>
                <a:ext uri="{FF2B5EF4-FFF2-40B4-BE49-F238E27FC236}">
                  <a16:creationId xmlns:a16="http://schemas.microsoft.com/office/drawing/2014/main" id="{0CA11D7C-A67A-6F46-AA99-576B4AFAD0A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81650" y="2265363"/>
              <a:ext cx="39688" cy="61912"/>
            </a:xfrm>
            <a:custGeom>
              <a:avLst/>
              <a:gdLst>
                <a:gd name="T0" fmla="*/ 0 w 109"/>
                <a:gd name="T1" fmla="*/ 135 h 173"/>
                <a:gd name="T2" fmla="*/ 69 w 109"/>
                <a:gd name="T3" fmla="*/ 29 h 173"/>
                <a:gd name="T4" fmla="*/ 2 w 109"/>
                <a:gd name="T5" fmla="*/ 29 h 173"/>
                <a:gd name="T6" fmla="*/ 2 w 109"/>
                <a:gd name="T7" fmla="*/ 0 h 173"/>
                <a:gd name="T8" fmla="*/ 108 w 109"/>
                <a:gd name="T9" fmla="*/ 0 h 173"/>
                <a:gd name="T10" fmla="*/ 108 w 109"/>
                <a:gd name="T11" fmla="*/ 34 h 173"/>
                <a:gd name="T12" fmla="*/ 40 w 109"/>
                <a:gd name="T13" fmla="*/ 140 h 173"/>
                <a:gd name="T14" fmla="*/ 108 w 109"/>
                <a:gd name="T15" fmla="*/ 140 h 173"/>
                <a:gd name="T16" fmla="*/ 108 w 109"/>
                <a:gd name="T17" fmla="*/ 172 h 173"/>
                <a:gd name="T18" fmla="*/ 0 w 109"/>
                <a:gd name="T19" fmla="*/ 172 h 173"/>
                <a:gd name="T20" fmla="*/ 0 w 109"/>
                <a:gd name="T21" fmla="*/ 135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9" h="173">
                  <a:moveTo>
                    <a:pt x="0" y="135"/>
                  </a:moveTo>
                  <a:lnTo>
                    <a:pt x="69" y="29"/>
                  </a:lnTo>
                  <a:lnTo>
                    <a:pt x="2" y="29"/>
                  </a:lnTo>
                  <a:lnTo>
                    <a:pt x="2" y="0"/>
                  </a:lnTo>
                  <a:lnTo>
                    <a:pt x="108" y="0"/>
                  </a:lnTo>
                  <a:lnTo>
                    <a:pt x="108" y="34"/>
                  </a:lnTo>
                  <a:lnTo>
                    <a:pt x="40" y="140"/>
                  </a:lnTo>
                  <a:lnTo>
                    <a:pt x="108" y="140"/>
                  </a:lnTo>
                  <a:lnTo>
                    <a:pt x="108" y="172"/>
                  </a:lnTo>
                  <a:lnTo>
                    <a:pt x="0" y="172"/>
                  </a:lnTo>
                  <a:lnTo>
                    <a:pt x="0" y="135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6" name="Freeform 85">
              <a:extLst>
                <a:ext uri="{FF2B5EF4-FFF2-40B4-BE49-F238E27FC236}">
                  <a16:creationId xmlns:a16="http://schemas.microsoft.com/office/drawing/2014/main" id="{E34BB157-67EA-5340-8FBA-591B90C7B34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27688" y="2263775"/>
              <a:ext cx="46037" cy="63500"/>
            </a:xfrm>
            <a:custGeom>
              <a:avLst/>
              <a:gdLst>
                <a:gd name="T0" fmla="*/ 15 w 130"/>
                <a:gd name="T1" fmla="*/ 13 h 175"/>
                <a:gd name="T2" fmla="*/ 66 w 130"/>
                <a:gd name="T3" fmla="*/ 0 h 175"/>
                <a:gd name="T4" fmla="*/ 127 w 130"/>
                <a:gd name="T5" fmla="*/ 68 h 175"/>
                <a:gd name="T6" fmla="*/ 127 w 130"/>
                <a:gd name="T7" fmla="*/ 143 h 175"/>
                <a:gd name="T8" fmla="*/ 129 w 130"/>
                <a:gd name="T9" fmla="*/ 172 h 175"/>
                <a:gd name="T10" fmla="*/ 95 w 130"/>
                <a:gd name="T11" fmla="*/ 172 h 175"/>
                <a:gd name="T12" fmla="*/ 92 w 130"/>
                <a:gd name="T13" fmla="*/ 148 h 175"/>
                <a:gd name="T14" fmla="*/ 47 w 130"/>
                <a:gd name="T15" fmla="*/ 174 h 175"/>
                <a:gd name="T16" fmla="*/ 0 w 130"/>
                <a:gd name="T17" fmla="*/ 124 h 175"/>
                <a:gd name="T18" fmla="*/ 84 w 130"/>
                <a:gd name="T19" fmla="*/ 66 h 175"/>
                <a:gd name="T20" fmla="*/ 92 w 130"/>
                <a:gd name="T21" fmla="*/ 66 h 175"/>
                <a:gd name="T22" fmla="*/ 92 w 130"/>
                <a:gd name="T23" fmla="*/ 60 h 175"/>
                <a:gd name="T24" fmla="*/ 63 w 130"/>
                <a:gd name="T25" fmla="*/ 29 h 175"/>
                <a:gd name="T26" fmla="*/ 18 w 130"/>
                <a:gd name="T27" fmla="*/ 45 h 175"/>
                <a:gd name="T28" fmla="*/ 15 w 130"/>
                <a:gd name="T29" fmla="*/ 13 h 175"/>
                <a:gd name="T30" fmla="*/ 90 w 130"/>
                <a:gd name="T31" fmla="*/ 92 h 175"/>
                <a:gd name="T32" fmla="*/ 37 w 130"/>
                <a:gd name="T33" fmla="*/ 124 h 175"/>
                <a:gd name="T34" fmla="*/ 60 w 130"/>
                <a:gd name="T35" fmla="*/ 150 h 175"/>
                <a:gd name="T36" fmla="*/ 92 w 130"/>
                <a:gd name="T37" fmla="*/ 100 h 175"/>
                <a:gd name="T38" fmla="*/ 92 w 130"/>
                <a:gd name="T39" fmla="*/ 92 h 175"/>
                <a:gd name="T40" fmla="*/ 90 w 130"/>
                <a:gd name="T41" fmla="*/ 92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30" h="175">
                  <a:moveTo>
                    <a:pt x="15" y="13"/>
                  </a:moveTo>
                  <a:cubicBezTo>
                    <a:pt x="26" y="7"/>
                    <a:pt x="42" y="0"/>
                    <a:pt x="66" y="0"/>
                  </a:cubicBezTo>
                  <a:cubicBezTo>
                    <a:pt x="116" y="0"/>
                    <a:pt x="127" y="26"/>
                    <a:pt x="127" y="68"/>
                  </a:cubicBezTo>
                  <a:lnTo>
                    <a:pt x="127" y="143"/>
                  </a:lnTo>
                  <a:cubicBezTo>
                    <a:pt x="127" y="156"/>
                    <a:pt x="127" y="166"/>
                    <a:pt x="129" y="172"/>
                  </a:cubicBezTo>
                  <a:lnTo>
                    <a:pt x="95" y="172"/>
                  </a:lnTo>
                  <a:cubicBezTo>
                    <a:pt x="92" y="164"/>
                    <a:pt x="92" y="156"/>
                    <a:pt x="92" y="148"/>
                  </a:cubicBezTo>
                  <a:cubicBezTo>
                    <a:pt x="82" y="161"/>
                    <a:pt x="71" y="174"/>
                    <a:pt x="47" y="174"/>
                  </a:cubicBezTo>
                  <a:cubicBezTo>
                    <a:pt x="23" y="174"/>
                    <a:pt x="0" y="156"/>
                    <a:pt x="0" y="124"/>
                  </a:cubicBezTo>
                  <a:cubicBezTo>
                    <a:pt x="0" y="76"/>
                    <a:pt x="34" y="66"/>
                    <a:pt x="84" y="66"/>
                  </a:cubicBezTo>
                  <a:lnTo>
                    <a:pt x="92" y="66"/>
                  </a:lnTo>
                  <a:lnTo>
                    <a:pt x="92" y="60"/>
                  </a:lnTo>
                  <a:cubicBezTo>
                    <a:pt x="92" y="45"/>
                    <a:pt x="84" y="29"/>
                    <a:pt x="63" y="29"/>
                  </a:cubicBezTo>
                  <a:cubicBezTo>
                    <a:pt x="45" y="29"/>
                    <a:pt x="26" y="39"/>
                    <a:pt x="18" y="45"/>
                  </a:cubicBezTo>
                  <a:lnTo>
                    <a:pt x="15" y="13"/>
                  </a:lnTo>
                  <a:close/>
                  <a:moveTo>
                    <a:pt x="90" y="92"/>
                  </a:moveTo>
                  <a:cubicBezTo>
                    <a:pt x="58" y="92"/>
                    <a:pt x="37" y="100"/>
                    <a:pt x="37" y="124"/>
                  </a:cubicBezTo>
                  <a:cubicBezTo>
                    <a:pt x="37" y="140"/>
                    <a:pt x="47" y="150"/>
                    <a:pt x="60" y="150"/>
                  </a:cubicBezTo>
                  <a:cubicBezTo>
                    <a:pt x="84" y="150"/>
                    <a:pt x="92" y="132"/>
                    <a:pt x="92" y="100"/>
                  </a:cubicBezTo>
                  <a:lnTo>
                    <a:pt x="92" y="92"/>
                  </a:lnTo>
                  <a:lnTo>
                    <a:pt x="90" y="92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7" name="Freeform 86">
              <a:extLst>
                <a:ext uri="{FF2B5EF4-FFF2-40B4-BE49-F238E27FC236}">
                  <a16:creationId xmlns:a16="http://schemas.microsoft.com/office/drawing/2014/main" id="{4339D67E-0732-2348-809A-6254E7D1353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84838" y="2247900"/>
              <a:ext cx="34925" cy="80963"/>
            </a:xfrm>
            <a:custGeom>
              <a:avLst/>
              <a:gdLst>
                <a:gd name="T0" fmla="*/ 24 w 99"/>
                <a:gd name="T1" fmla="*/ 13 h 223"/>
                <a:gd name="T2" fmla="*/ 64 w 99"/>
                <a:gd name="T3" fmla="*/ 0 h 223"/>
                <a:gd name="T4" fmla="*/ 64 w 99"/>
                <a:gd name="T5" fmla="*/ 47 h 223"/>
                <a:gd name="T6" fmla="*/ 96 w 99"/>
                <a:gd name="T7" fmla="*/ 47 h 223"/>
                <a:gd name="T8" fmla="*/ 96 w 99"/>
                <a:gd name="T9" fmla="*/ 76 h 223"/>
                <a:gd name="T10" fmla="*/ 64 w 99"/>
                <a:gd name="T11" fmla="*/ 76 h 223"/>
                <a:gd name="T12" fmla="*/ 64 w 99"/>
                <a:gd name="T13" fmla="*/ 166 h 223"/>
                <a:gd name="T14" fmla="*/ 83 w 99"/>
                <a:gd name="T15" fmla="*/ 190 h 223"/>
                <a:gd name="T16" fmla="*/ 98 w 99"/>
                <a:gd name="T17" fmla="*/ 188 h 223"/>
                <a:gd name="T18" fmla="*/ 98 w 99"/>
                <a:gd name="T19" fmla="*/ 217 h 223"/>
                <a:gd name="T20" fmla="*/ 72 w 99"/>
                <a:gd name="T21" fmla="*/ 222 h 223"/>
                <a:gd name="T22" fmla="*/ 27 w 99"/>
                <a:gd name="T23" fmla="*/ 172 h 223"/>
                <a:gd name="T24" fmla="*/ 27 w 99"/>
                <a:gd name="T25" fmla="*/ 76 h 223"/>
                <a:gd name="T26" fmla="*/ 0 w 99"/>
                <a:gd name="T27" fmla="*/ 76 h 223"/>
                <a:gd name="T28" fmla="*/ 0 w 99"/>
                <a:gd name="T29" fmla="*/ 47 h 223"/>
                <a:gd name="T30" fmla="*/ 27 w 99"/>
                <a:gd name="T31" fmla="*/ 47 h 223"/>
                <a:gd name="T32" fmla="*/ 24 w 99"/>
                <a:gd name="T33" fmla="*/ 13 h 2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99" h="223">
                  <a:moveTo>
                    <a:pt x="24" y="13"/>
                  </a:moveTo>
                  <a:lnTo>
                    <a:pt x="64" y="0"/>
                  </a:lnTo>
                  <a:lnTo>
                    <a:pt x="64" y="47"/>
                  </a:lnTo>
                  <a:lnTo>
                    <a:pt x="96" y="47"/>
                  </a:lnTo>
                  <a:lnTo>
                    <a:pt x="96" y="76"/>
                  </a:lnTo>
                  <a:lnTo>
                    <a:pt x="64" y="76"/>
                  </a:lnTo>
                  <a:lnTo>
                    <a:pt x="64" y="166"/>
                  </a:lnTo>
                  <a:cubicBezTo>
                    <a:pt x="64" y="185"/>
                    <a:pt x="69" y="190"/>
                    <a:pt x="83" y="190"/>
                  </a:cubicBezTo>
                  <a:cubicBezTo>
                    <a:pt x="90" y="190"/>
                    <a:pt x="93" y="188"/>
                    <a:pt x="98" y="188"/>
                  </a:cubicBezTo>
                  <a:lnTo>
                    <a:pt x="98" y="217"/>
                  </a:lnTo>
                  <a:cubicBezTo>
                    <a:pt x="93" y="219"/>
                    <a:pt x="85" y="222"/>
                    <a:pt x="72" y="222"/>
                  </a:cubicBezTo>
                  <a:cubicBezTo>
                    <a:pt x="43" y="222"/>
                    <a:pt x="27" y="209"/>
                    <a:pt x="27" y="172"/>
                  </a:cubicBezTo>
                  <a:lnTo>
                    <a:pt x="27" y="76"/>
                  </a:lnTo>
                  <a:lnTo>
                    <a:pt x="0" y="76"/>
                  </a:lnTo>
                  <a:lnTo>
                    <a:pt x="0" y="47"/>
                  </a:lnTo>
                  <a:lnTo>
                    <a:pt x="27" y="47"/>
                  </a:lnTo>
                  <a:lnTo>
                    <a:pt x="24" y="13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8" name="Freeform 87">
              <a:extLst>
                <a:ext uri="{FF2B5EF4-FFF2-40B4-BE49-F238E27FC236}">
                  <a16:creationId xmlns:a16="http://schemas.microsoft.com/office/drawing/2014/main" id="{8FDA6CDC-EB51-844C-A7BF-6030633CFD2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29288" y="2238375"/>
              <a:ext cx="15875" cy="88900"/>
            </a:xfrm>
            <a:custGeom>
              <a:avLst/>
              <a:gdLst>
                <a:gd name="T0" fmla="*/ 0 w 43"/>
                <a:gd name="T1" fmla="*/ 0 h 247"/>
                <a:gd name="T2" fmla="*/ 40 w 43"/>
                <a:gd name="T3" fmla="*/ 0 h 247"/>
                <a:gd name="T4" fmla="*/ 40 w 43"/>
                <a:gd name="T5" fmla="*/ 39 h 247"/>
                <a:gd name="T6" fmla="*/ 0 w 43"/>
                <a:gd name="T7" fmla="*/ 39 h 247"/>
                <a:gd name="T8" fmla="*/ 0 w 43"/>
                <a:gd name="T9" fmla="*/ 0 h 247"/>
                <a:gd name="T10" fmla="*/ 3 w 43"/>
                <a:gd name="T11" fmla="*/ 74 h 247"/>
                <a:gd name="T12" fmla="*/ 42 w 43"/>
                <a:gd name="T13" fmla="*/ 74 h 247"/>
                <a:gd name="T14" fmla="*/ 42 w 43"/>
                <a:gd name="T15" fmla="*/ 246 h 247"/>
                <a:gd name="T16" fmla="*/ 3 w 43"/>
                <a:gd name="T17" fmla="*/ 246 h 247"/>
                <a:gd name="T18" fmla="*/ 3 w 43"/>
                <a:gd name="T19" fmla="*/ 74 h 2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3" h="247">
                  <a:moveTo>
                    <a:pt x="0" y="0"/>
                  </a:moveTo>
                  <a:lnTo>
                    <a:pt x="40" y="0"/>
                  </a:lnTo>
                  <a:lnTo>
                    <a:pt x="40" y="39"/>
                  </a:lnTo>
                  <a:lnTo>
                    <a:pt x="0" y="39"/>
                  </a:lnTo>
                  <a:lnTo>
                    <a:pt x="0" y="0"/>
                  </a:lnTo>
                  <a:close/>
                  <a:moveTo>
                    <a:pt x="3" y="74"/>
                  </a:moveTo>
                  <a:lnTo>
                    <a:pt x="42" y="74"/>
                  </a:lnTo>
                  <a:lnTo>
                    <a:pt x="42" y="246"/>
                  </a:lnTo>
                  <a:lnTo>
                    <a:pt x="3" y="246"/>
                  </a:lnTo>
                  <a:lnTo>
                    <a:pt x="3" y="74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9" name="Freeform 88">
              <a:extLst>
                <a:ext uri="{FF2B5EF4-FFF2-40B4-BE49-F238E27FC236}">
                  <a16:creationId xmlns:a16="http://schemas.microsoft.com/office/drawing/2014/main" id="{30A9B28F-2170-B141-9D66-845B276A3D7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57863" y="2263775"/>
              <a:ext cx="52387" cy="65088"/>
            </a:xfrm>
            <a:custGeom>
              <a:avLst/>
              <a:gdLst>
                <a:gd name="T0" fmla="*/ 143 w 144"/>
                <a:gd name="T1" fmla="*/ 88 h 179"/>
                <a:gd name="T2" fmla="*/ 71 w 144"/>
                <a:gd name="T3" fmla="*/ 178 h 179"/>
                <a:gd name="T4" fmla="*/ 0 w 144"/>
                <a:gd name="T5" fmla="*/ 88 h 179"/>
                <a:gd name="T6" fmla="*/ 71 w 144"/>
                <a:gd name="T7" fmla="*/ 0 h 179"/>
                <a:gd name="T8" fmla="*/ 143 w 144"/>
                <a:gd name="T9" fmla="*/ 88 h 179"/>
                <a:gd name="T10" fmla="*/ 103 w 144"/>
                <a:gd name="T11" fmla="*/ 88 h 179"/>
                <a:gd name="T12" fmla="*/ 71 w 144"/>
                <a:gd name="T13" fmla="*/ 29 h 179"/>
                <a:gd name="T14" fmla="*/ 39 w 144"/>
                <a:gd name="T15" fmla="*/ 88 h 179"/>
                <a:gd name="T16" fmla="*/ 71 w 144"/>
                <a:gd name="T17" fmla="*/ 146 h 179"/>
                <a:gd name="T18" fmla="*/ 103 w 144"/>
                <a:gd name="T19" fmla="*/ 88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4" h="179">
                  <a:moveTo>
                    <a:pt x="143" y="88"/>
                  </a:moveTo>
                  <a:cubicBezTo>
                    <a:pt x="143" y="159"/>
                    <a:pt x="106" y="178"/>
                    <a:pt x="71" y="178"/>
                  </a:cubicBezTo>
                  <a:cubicBezTo>
                    <a:pt x="39" y="178"/>
                    <a:pt x="0" y="162"/>
                    <a:pt x="0" y="88"/>
                  </a:cubicBezTo>
                  <a:cubicBezTo>
                    <a:pt x="0" y="19"/>
                    <a:pt x="39" y="0"/>
                    <a:pt x="71" y="0"/>
                  </a:cubicBezTo>
                  <a:cubicBezTo>
                    <a:pt x="103" y="0"/>
                    <a:pt x="143" y="19"/>
                    <a:pt x="143" y="88"/>
                  </a:cubicBezTo>
                  <a:close/>
                  <a:moveTo>
                    <a:pt x="103" y="88"/>
                  </a:moveTo>
                  <a:cubicBezTo>
                    <a:pt x="103" y="58"/>
                    <a:pt x="98" y="29"/>
                    <a:pt x="71" y="29"/>
                  </a:cubicBezTo>
                  <a:cubicBezTo>
                    <a:pt x="47" y="29"/>
                    <a:pt x="39" y="58"/>
                    <a:pt x="39" y="88"/>
                  </a:cubicBezTo>
                  <a:cubicBezTo>
                    <a:pt x="39" y="117"/>
                    <a:pt x="47" y="146"/>
                    <a:pt x="71" y="146"/>
                  </a:cubicBezTo>
                  <a:cubicBezTo>
                    <a:pt x="95" y="146"/>
                    <a:pt x="103" y="114"/>
                    <a:pt x="103" y="88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0" name="Freeform 89">
              <a:extLst>
                <a:ext uri="{FF2B5EF4-FFF2-40B4-BE49-F238E27FC236}">
                  <a16:creationId xmlns:a16="http://schemas.microsoft.com/office/drawing/2014/main" id="{D176AAC5-4F73-0F44-AA3D-69DD78DF7EC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19775" y="2263775"/>
              <a:ext cx="46038" cy="63500"/>
            </a:xfrm>
            <a:custGeom>
              <a:avLst/>
              <a:gdLst>
                <a:gd name="T0" fmla="*/ 0 w 129"/>
                <a:gd name="T1" fmla="*/ 31 h 178"/>
                <a:gd name="T2" fmla="*/ 0 w 129"/>
                <a:gd name="T3" fmla="*/ 2 h 178"/>
                <a:gd name="T4" fmla="*/ 38 w 129"/>
                <a:gd name="T5" fmla="*/ 2 h 178"/>
                <a:gd name="T6" fmla="*/ 38 w 129"/>
                <a:gd name="T7" fmla="*/ 29 h 178"/>
                <a:gd name="T8" fmla="*/ 38 w 129"/>
                <a:gd name="T9" fmla="*/ 29 h 178"/>
                <a:gd name="T10" fmla="*/ 38 w 129"/>
                <a:gd name="T11" fmla="*/ 29 h 178"/>
                <a:gd name="T12" fmla="*/ 80 w 129"/>
                <a:gd name="T13" fmla="*/ 0 h 178"/>
                <a:gd name="T14" fmla="*/ 128 w 129"/>
                <a:gd name="T15" fmla="*/ 63 h 178"/>
                <a:gd name="T16" fmla="*/ 128 w 129"/>
                <a:gd name="T17" fmla="*/ 174 h 178"/>
                <a:gd name="T18" fmla="*/ 88 w 129"/>
                <a:gd name="T19" fmla="*/ 174 h 178"/>
                <a:gd name="T20" fmla="*/ 88 w 129"/>
                <a:gd name="T21" fmla="*/ 74 h 178"/>
                <a:gd name="T22" fmla="*/ 67 w 129"/>
                <a:gd name="T23" fmla="*/ 37 h 178"/>
                <a:gd name="T24" fmla="*/ 40 w 129"/>
                <a:gd name="T25" fmla="*/ 76 h 178"/>
                <a:gd name="T26" fmla="*/ 40 w 129"/>
                <a:gd name="T27" fmla="*/ 177 h 178"/>
                <a:gd name="T28" fmla="*/ 0 w 129"/>
                <a:gd name="T29" fmla="*/ 177 h 178"/>
                <a:gd name="T30" fmla="*/ 0 w 129"/>
                <a:gd name="T31" fmla="*/ 31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29" h="178">
                  <a:moveTo>
                    <a:pt x="0" y="31"/>
                  </a:moveTo>
                  <a:cubicBezTo>
                    <a:pt x="0" y="21"/>
                    <a:pt x="0" y="10"/>
                    <a:pt x="0" y="2"/>
                  </a:cubicBezTo>
                  <a:lnTo>
                    <a:pt x="38" y="2"/>
                  </a:lnTo>
                  <a:cubicBezTo>
                    <a:pt x="38" y="10"/>
                    <a:pt x="38" y="21"/>
                    <a:pt x="38" y="29"/>
                  </a:cubicBezTo>
                  <a:lnTo>
                    <a:pt x="38" y="29"/>
                  </a:lnTo>
                  <a:lnTo>
                    <a:pt x="38" y="29"/>
                  </a:lnTo>
                  <a:cubicBezTo>
                    <a:pt x="43" y="18"/>
                    <a:pt x="53" y="0"/>
                    <a:pt x="80" y="0"/>
                  </a:cubicBezTo>
                  <a:cubicBezTo>
                    <a:pt x="117" y="0"/>
                    <a:pt x="128" y="29"/>
                    <a:pt x="128" y="63"/>
                  </a:cubicBezTo>
                  <a:lnTo>
                    <a:pt x="128" y="174"/>
                  </a:lnTo>
                  <a:lnTo>
                    <a:pt x="88" y="174"/>
                  </a:lnTo>
                  <a:lnTo>
                    <a:pt x="88" y="74"/>
                  </a:lnTo>
                  <a:cubicBezTo>
                    <a:pt x="88" y="47"/>
                    <a:pt x="83" y="37"/>
                    <a:pt x="67" y="37"/>
                  </a:cubicBezTo>
                  <a:cubicBezTo>
                    <a:pt x="45" y="37"/>
                    <a:pt x="40" y="55"/>
                    <a:pt x="40" y="76"/>
                  </a:cubicBezTo>
                  <a:lnTo>
                    <a:pt x="40" y="177"/>
                  </a:lnTo>
                  <a:lnTo>
                    <a:pt x="0" y="177"/>
                  </a:lnTo>
                  <a:lnTo>
                    <a:pt x="0" y="31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1" name="Freeform 90">
              <a:extLst>
                <a:ext uri="{FF2B5EF4-FFF2-40B4-BE49-F238E27FC236}">
                  <a16:creationId xmlns:a16="http://schemas.microsoft.com/office/drawing/2014/main" id="{5D2BA9C4-B7FF-BC44-A71B-B2BF89162F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95850" y="2014538"/>
              <a:ext cx="339725" cy="336550"/>
            </a:xfrm>
            <a:custGeom>
              <a:avLst/>
              <a:gdLst>
                <a:gd name="T0" fmla="*/ 0 w 943"/>
                <a:gd name="T1" fmla="*/ 466 h 933"/>
                <a:gd name="T2" fmla="*/ 471 w 943"/>
                <a:gd name="T3" fmla="*/ 0 h 933"/>
                <a:gd name="T4" fmla="*/ 942 w 943"/>
                <a:gd name="T5" fmla="*/ 466 h 933"/>
                <a:gd name="T6" fmla="*/ 471 w 943"/>
                <a:gd name="T7" fmla="*/ 932 h 933"/>
                <a:gd name="T8" fmla="*/ 0 w 943"/>
                <a:gd name="T9" fmla="*/ 466 h 933"/>
                <a:gd name="T10" fmla="*/ 21 w 943"/>
                <a:gd name="T11" fmla="*/ 466 h 933"/>
                <a:gd name="T12" fmla="*/ 471 w 943"/>
                <a:gd name="T13" fmla="*/ 911 h 933"/>
                <a:gd name="T14" fmla="*/ 920 w 943"/>
                <a:gd name="T15" fmla="*/ 466 h 933"/>
                <a:gd name="T16" fmla="*/ 471 w 943"/>
                <a:gd name="T17" fmla="*/ 22 h 933"/>
                <a:gd name="T18" fmla="*/ 21 w 943"/>
                <a:gd name="T19" fmla="*/ 466 h 9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43" h="933">
                  <a:moveTo>
                    <a:pt x="0" y="466"/>
                  </a:moveTo>
                  <a:cubicBezTo>
                    <a:pt x="0" y="209"/>
                    <a:pt x="211" y="0"/>
                    <a:pt x="471" y="0"/>
                  </a:cubicBezTo>
                  <a:cubicBezTo>
                    <a:pt x="730" y="0"/>
                    <a:pt x="942" y="209"/>
                    <a:pt x="942" y="466"/>
                  </a:cubicBezTo>
                  <a:cubicBezTo>
                    <a:pt x="942" y="722"/>
                    <a:pt x="730" y="932"/>
                    <a:pt x="471" y="932"/>
                  </a:cubicBezTo>
                  <a:cubicBezTo>
                    <a:pt x="211" y="932"/>
                    <a:pt x="0" y="722"/>
                    <a:pt x="0" y="466"/>
                  </a:cubicBezTo>
                  <a:close/>
                  <a:moveTo>
                    <a:pt x="21" y="466"/>
                  </a:moveTo>
                  <a:cubicBezTo>
                    <a:pt x="21" y="710"/>
                    <a:pt x="222" y="911"/>
                    <a:pt x="471" y="911"/>
                  </a:cubicBezTo>
                  <a:cubicBezTo>
                    <a:pt x="719" y="911"/>
                    <a:pt x="920" y="713"/>
                    <a:pt x="920" y="466"/>
                  </a:cubicBezTo>
                  <a:cubicBezTo>
                    <a:pt x="920" y="223"/>
                    <a:pt x="719" y="22"/>
                    <a:pt x="471" y="22"/>
                  </a:cubicBezTo>
                  <a:cubicBezTo>
                    <a:pt x="222" y="22"/>
                    <a:pt x="21" y="220"/>
                    <a:pt x="21" y="466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2" name="Freeform 91">
              <a:extLst>
                <a:ext uri="{FF2B5EF4-FFF2-40B4-BE49-F238E27FC236}">
                  <a16:creationId xmlns:a16="http://schemas.microsoft.com/office/drawing/2014/main" id="{4624AC03-3BB5-694C-95F2-A2EFB98D4EA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40300" y="2060575"/>
              <a:ext cx="252413" cy="242888"/>
            </a:xfrm>
            <a:custGeom>
              <a:avLst/>
              <a:gdLst>
                <a:gd name="T0" fmla="*/ 0 w 701"/>
                <a:gd name="T1" fmla="*/ 336 h 674"/>
                <a:gd name="T2" fmla="*/ 349 w 701"/>
                <a:gd name="T3" fmla="*/ 0 h 674"/>
                <a:gd name="T4" fmla="*/ 698 w 701"/>
                <a:gd name="T5" fmla="*/ 336 h 674"/>
                <a:gd name="T6" fmla="*/ 349 w 701"/>
                <a:gd name="T7" fmla="*/ 673 h 674"/>
                <a:gd name="T8" fmla="*/ 0 w 701"/>
                <a:gd name="T9" fmla="*/ 336 h 674"/>
                <a:gd name="T10" fmla="*/ 24 w 701"/>
                <a:gd name="T11" fmla="*/ 336 h 674"/>
                <a:gd name="T12" fmla="*/ 349 w 701"/>
                <a:gd name="T13" fmla="*/ 649 h 674"/>
                <a:gd name="T14" fmla="*/ 674 w 701"/>
                <a:gd name="T15" fmla="*/ 336 h 674"/>
                <a:gd name="T16" fmla="*/ 349 w 701"/>
                <a:gd name="T17" fmla="*/ 24 h 674"/>
                <a:gd name="T18" fmla="*/ 24 w 701"/>
                <a:gd name="T19" fmla="*/ 336 h 6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01" h="674">
                  <a:moveTo>
                    <a:pt x="0" y="336"/>
                  </a:moveTo>
                  <a:cubicBezTo>
                    <a:pt x="0" y="150"/>
                    <a:pt x="155" y="0"/>
                    <a:pt x="349" y="0"/>
                  </a:cubicBezTo>
                  <a:cubicBezTo>
                    <a:pt x="542" y="0"/>
                    <a:pt x="698" y="151"/>
                    <a:pt x="698" y="336"/>
                  </a:cubicBezTo>
                  <a:cubicBezTo>
                    <a:pt x="700" y="522"/>
                    <a:pt x="542" y="673"/>
                    <a:pt x="349" y="673"/>
                  </a:cubicBezTo>
                  <a:cubicBezTo>
                    <a:pt x="155" y="673"/>
                    <a:pt x="0" y="521"/>
                    <a:pt x="0" y="336"/>
                  </a:cubicBezTo>
                  <a:close/>
                  <a:moveTo>
                    <a:pt x="24" y="336"/>
                  </a:moveTo>
                  <a:cubicBezTo>
                    <a:pt x="24" y="508"/>
                    <a:pt x="169" y="649"/>
                    <a:pt x="349" y="649"/>
                  </a:cubicBezTo>
                  <a:cubicBezTo>
                    <a:pt x="528" y="649"/>
                    <a:pt x="674" y="509"/>
                    <a:pt x="674" y="336"/>
                  </a:cubicBezTo>
                  <a:cubicBezTo>
                    <a:pt x="674" y="164"/>
                    <a:pt x="528" y="24"/>
                    <a:pt x="349" y="24"/>
                  </a:cubicBezTo>
                  <a:cubicBezTo>
                    <a:pt x="169" y="24"/>
                    <a:pt x="24" y="163"/>
                    <a:pt x="24" y="336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3" name="Freeform 92">
              <a:extLst>
                <a:ext uri="{FF2B5EF4-FFF2-40B4-BE49-F238E27FC236}">
                  <a16:creationId xmlns:a16="http://schemas.microsoft.com/office/drawing/2014/main" id="{350AC552-1103-8945-9F41-C932DD20A94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21250" y="2124075"/>
              <a:ext cx="20638" cy="20638"/>
            </a:xfrm>
            <a:custGeom>
              <a:avLst/>
              <a:gdLst>
                <a:gd name="T0" fmla="*/ 32 w 59"/>
                <a:gd name="T1" fmla="*/ 0 h 57"/>
                <a:gd name="T2" fmla="*/ 37 w 59"/>
                <a:gd name="T3" fmla="*/ 24 h 57"/>
                <a:gd name="T4" fmla="*/ 58 w 59"/>
                <a:gd name="T5" fmla="*/ 24 h 57"/>
                <a:gd name="T6" fmla="*/ 42 w 59"/>
                <a:gd name="T7" fmla="*/ 34 h 57"/>
                <a:gd name="T8" fmla="*/ 50 w 59"/>
                <a:gd name="T9" fmla="*/ 56 h 57"/>
                <a:gd name="T10" fmla="*/ 29 w 59"/>
                <a:gd name="T11" fmla="*/ 40 h 57"/>
                <a:gd name="T12" fmla="*/ 10 w 59"/>
                <a:gd name="T13" fmla="*/ 56 h 57"/>
                <a:gd name="T14" fmla="*/ 18 w 59"/>
                <a:gd name="T15" fmla="*/ 34 h 57"/>
                <a:gd name="T16" fmla="*/ 0 w 59"/>
                <a:gd name="T17" fmla="*/ 24 h 57"/>
                <a:gd name="T18" fmla="*/ 21 w 59"/>
                <a:gd name="T19" fmla="*/ 24 h 57"/>
                <a:gd name="T20" fmla="*/ 32 w 59"/>
                <a:gd name="T21" fmla="*/ 0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9" h="57">
                  <a:moveTo>
                    <a:pt x="32" y="0"/>
                  </a:moveTo>
                  <a:lnTo>
                    <a:pt x="37" y="24"/>
                  </a:lnTo>
                  <a:lnTo>
                    <a:pt x="58" y="24"/>
                  </a:lnTo>
                  <a:lnTo>
                    <a:pt x="42" y="34"/>
                  </a:lnTo>
                  <a:lnTo>
                    <a:pt x="50" y="56"/>
                  </a:lnTo>
                  <a:lnTo>
                    <a:pt x="29" y="40"/>
                  </a:lnTo>
                  <a:lnTo>
                    <a:pt x="10" y="56"/>
                  </a:lnTo>
                  <a:lnTo>
                    <a:pt x="18" y="34"/>
                  </a:lnTo>
                  <a:lnTo>
                    <a:pt x="0" y="24"/>
                  </a:lnTo>
                  <a:lnTo>
                    <a:pt x="21" y="24"/>
                  </a:lnTo>
                  <a:lnTo>
                    <a:pt x="32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4" name="Freeform 93">
              <a:extLst>
                <a:ext uri="{FF2B5EF4-FFF2-40B4-BE49-F238E27FC236}">
                  <a16:creationId xmlns:a16="http://schemas.microsoft.com/office/drawing/2014/main" id="{9BB0C554-8652-9D41-B212-2638A3F198C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18075" y="2122488"/>
              <a:ext cx="25400" cy="23812"/>
            </a:xfrm>
            <a:custGeom>
              <a:avLst/>
              <a:gdLst>
                <a:gd name="T0" fmla="*/ 56 w 70"/>
                <a:gd name="T1" fmla="*/ 63 h 64"/>
                <a:gd name="T2" fmla="*/ 35 w 70"/>
                <a:gd name="T3" fmla="*/ 45 h 64"/>
                <a:gd name="T4" fmla="*/ 16 w 70"/>
                <a:gd name="T5" fmla="*/ 61 h 64"/>
                <a:gd name="T6" fmla="*/ 14 w 70"/>
                <a:gd name="T7" fmla="*/ 61 h 64"/>
                <a:gd name="T8" fmla="*/ 22 w 70"/>
                <a:gd name="T9" fmla="*/ 39 h 64"/>
                <a:gd name="T10" fmla="*/ 0 w 70"/>
                <a:gd name="T11" fmla="*/ 26 h 64"/>
                <a:gd name="T12" fmla="*/ 25 w 70"/>
                <a:gd name="T13" fmla="*/ 26 h 64"/>
                <a:gd name="T14" fmla="*/ 24 w 70"/>
                <a:gd name="T15" fmla="*/ 29 h 64"/>
                <a:gd name="T16" fmla="*/ 8 w 70"/>
                <a:gd name="T17" fmla="*/ 29 h 64"/>
                <a:gd name="T18" fmla="*/ 24 w 70"/>
                <a:gd name="T19" fmla="*/ 39 h 64"/>
                <a:gd name="T20" fmla="*/ 19 w 70"/>
                <a:gd name="T21" fmla="*/ 58 h 64"/>
                <a:gd name="T22" fmla="*/ 35 w 70"/>
                <a:gd name="T23" fmla="*/ 42 h 64"/>
                <a:gd name="T24" fmla="*/ 51 w 70"/>
                <a:gd name="T25" fmla="*/ 55 h 64"/>
                <a:gd name="T26" fmla="*/ 46 w 70"/>
                <a:gd name="T27" fmla="*/ 39 h 64"/>
                <a:gd name="T28" fmla="*/ 59 w 70"/>
                <a:gd name="T29" fmla="*/ 29 h 64"/>
                <a:gd name="T30" fmla="*/ 38 w 70"/>
                <a:gd name="T31" fmla="*/ 29 h 64"/>
                <a:gd name="T32" fmla="*/ 33 w 70"/>
                <a:gd name="T33" fmla="*/ 11 h 64"/>
                <a:gd name="T34" fmla="*/ 38 w 70"/>
                <a:gd name="T35" fmla="*/ 0 h 64"/>
                <a:gd name="T36" fmla="*/ 46 w 70"/>
                <a:gd name="T37" fmla="*/ 26 h 64"/>
                <a:gd name="T38" fmla="*/ 69 w 70"/>
                <a:gd name="T39" fmla="*/ 26 h 64"/>
                <a:gd name="T40" fmla="*/ 51 w 70"/>
                <a:gd name="T41" fmla="*/ 42 h 64"/>
                <a:gd name="T42" fmla="*/ 56 w 70"/>
                <a:gd name="T43" fmla="*/ 63 h 64"/>
                <a:gd name="T44" fmla="*/ 27 w 70"/>
                <a:gd name="T45" fmla="*/ 26 h 64"/>
                <a:gd name="T46" fmla="*/ 33 w 70"/>
                <a:gd name="T47" fmla="*/ 11 h 64"/>
                <a:gd name="T48" fmla="*/ 32 w 70"/>
                <a:gd name="T49" fmla="*/ 8 h 64"/>
                <a:gd name="T50" fmla="*/ 25 w 70"/>
                <a:gd name="T51" fmla="*/ 26 h 64"/>
                <a:gd name="T52" fmla="*/ 27 w 70"/>
                <a:gd name="T53" fmla="*/ 26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70" h="64">
                  <a:moveTo>
                    <a:pt x="56" y="63"/>
                  </a:moveTo>
                  <a:lnTo>
                    <a:pt x="35" y="45"/>
                  </a:lnTo>
                  <a:lnTo>
                    <a:pt x="16" y="61"/>
                  </a:lnTo>
                  <a:lnTo>
                    <a:pt x="14" y="61"/>
                  </a:lnTo>
                  <a:lnTo>
                    <a:pt x="22" y="39"/>
                  </a:lnTo>
                  <a:lnTo>
                    <a:pt x="0" y="26"/>
                  </a:lnTo>
                  <a:lnTo>
                    <a:pt x="25" y="26"/>
                  </a:lnTo>
                  <a:lnTo>
                    <a:pt x="24" y="29"/>
                  </a:lnTo>
                  <a:lnTo>
                    <a:pt x="8" y="29"/>
                  </a:lnTo>
                  <a:lnTo>
                    <a:pt x="24" y="39"/>
                  </a:lnTo>
                  <a:lnTo>
                    <a:pt x="19" y="58"/>
                  </a:lnTo>
                  <a:lnTo>
                    <a:pt x="35" y="42"/>
                  </a:lnTo>
                  <a:lnTo>
                    <a:pt x="51" y="55"/>
                  </a:lnTo>
                  <a:lnTo>
                    <a:pt x="46" y="39"/>
                  </a:lnTo>
                  <a:lnTo>
                    <a:pt x="59" y="29"/>
                  </a:lnTo>
                  <a:lnTo>
                    <a:pt x="38" y="29"/>
                  </a:lnTo>
                  <a:lnTo>
                    <a:pt x="33" y="11"/>
                  </a:lnTo>
                  <a:lnTo>
                    <a:pt x="38" y="0"/>
                  </a:lnTo>
                  <a:lnTo>
                    <a:pt x="46" y="26"/>
                  </a:lnTo>
                  <a:lnTo>
                    <a:pt x="69" y="26"/>
                  </a:lnTo>
                  <a:lnTo>
                    <a:pt x="51" y="42"/>
                  </a:lnTo>
                  <a:lnTo>
                    <a:pt x="56" y="63"/>
                  </a:lnTo>
                  <a:close/>
                  <a:moveTo>
                    <a:pt x="27" y="26"/>
                  </a:moveTo>
                  <a:lnTo>
                    <a:pt x="33" y="11"/>
                  </a:lnTo>
                  <a:lnTo>
                    <a:pt x="32" y="8"/>
                  </a:lnTo>
                  <a:lnTo>
                    <a:pt x="25" y="26"/>
                  </a:lnTo>
                  <a:lnTo>
                    <a:pt x="27" y="26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5" name="Freeform 94">
              <a:extLst>
                <a:ext uri="{FF2B5EF4-FFF2-40B4-BE49-F238E27FC236}">
                  <a16:creationId xmlns:a16="http://schemas.microsoft.com/office/drawing/2014/main" id="{F5C86F2C-D839-AE4E-A3E6-039CABFDECA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78425" y="2239963"/>
              <a:ext cx="22225" cy="20637"/>
            </a:xfrm>
            <a:custGeom>
              <a:avLst/>
              <a:gdLst>
                <a:gd name="T0" fmla="*/ 32 w 62"/>
                <a:gd name="T1" fmla="*/ 0 h 57"/>
                <a:gd name="T2" fmla="*/ 37 w 62"/>
                <a:gd name="T3" fmla="*/ 21 h 57"/>
                <a:gd name="T4" fmla="*/ 61 w 62"/>
                <a:gd name="T5" fmla="*/ 21 h 57"/>
                <a:gd name="T6" fmla="*/ 45 w 62"/>
                <a:gd name="T7" fmla="*/ 34 h 57"/>
                <a:gd name="T8" fmla="*/ 51 w 62"/>
                <a:gd name="T9" fmla="*/ 56 h 57"/>
                <a:gd name="T10" fmla="*/ 32 w 62"/>
                <a:gd name="T11" fmla="*/ 40 h 57"/>
                <a:gd name="T12" fmla="*/ 11 w 62"/>
                <a:gd name="T13" fmla="*/ 56 h 57"/>
                <a:gd name="T14" fmla="*/ 19 w 62"/>
                <a:gd name="T15" fmla="*/ 34 h 57"/>
                <a:gd name="T16" fmla="*/ 0 w 62"/>
                <a:gd name="T17" fmla="*/ 21 h 57"/>
                <a:gd name="T18" fmla="*/ 22 w 62"/>
                <a:gd name="T19" fmla="*/ 24 h 57"/>
                <a:gd name="T20" fmla="*/ 32 w 62"/>
                <a:gd name="T21" fmla="*/ 0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2" h="57">
                  <a:moveTo>
                    <a:pt x="32" y="0"/>
                  </a:moveTo>
                  <a:lnTo>
                    <a:pt x="37" y="21"/>
                  </a:lnTo>
                  <a:lnTo>
                    <a:pt x="61" y="21"/>
                  </a:lnTo>
                  <a:lnTo>
                    <a:pt x="45" y="34"/>
                  </a:lnTo>
                  <a:lnTo>
                    <a:pt x="51" y="56"/>
                  </a:lnTo>
                  <a:lnTo>
                    <a:pt x="32" y="40"/>
                  </a:lnTo>
                  <a:lnTo>
                    <a:pt x="11" y="56"/>
                  </a:lnTo>
                  <a:lnTo>
                    <a:pt x="19" y="34"/>
                  </a:lnTo>
                  <a:lnTo>
                    <a:pt x="0" y="21"/>
                  </a:lnTo>
                  <a:lnTo>
                    <a:pt x="22" y="24"/>
                  </a:lnTo>
                  <a:lnTo>
                    <a:pt x="32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6" name="Freeform 95">
              <a:extLst>
                <a:ext uri="{FF2B5EF4-FFF2-40B4-BE49-F238E27FC236}">
                  <a16:creationId xmlns:a16="http://schemas.microsoft.com/office/drawing/2014/main" id="{010893E3-8E0B-BC4A-AF67-E05CE50FBF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78425" y="2238375"/>
              <a:ext cx="25400" cy="23813"/>
            </a:xfrm>
            <a:custGeom>
              <a:avLst/>
              <a:gdLst>
                <a:gd name="T0" fmla="*/ 55 w 70"/>
                <a:gd name="T1" fmla="*/ 63 h 64"/>
                <a:gd name="T2" fmla="*/ 34 w 70"/>
                <a:gd name="T3" fmla="*/ 45 h 64"/>
                <a:gd name="T4" fmla="*/ 16 w 70"/>
                <a:gd name="T5" fmla="*/ 61 h 64"/>
                <a:gd name="T6" fmla="*/ 13 w 70"/>
                <a:gd name="T7" fmla="*/ 61 h 64"/>
                <a:gd name="T8" fmla="*/ 21 w 70"/>
                <a:gd name="T9" fmla="*/ 39 h 64"/>
                <a:gd name="T10" fmla="*/ 0 w 70"/>
                <a:gd name="T11" fmla="*/ 26 h 64"/>
                <a:gd name="T12" fmla="*/ 22 w 70"/>
                <a:gd name="T13" fmla="*/ 26 h 64"/>
                <a:gd name="T14" fmla="*/ 21 w 70"/>
                <a:gd name="T15" fmla="*/ 29 h 64"/>
                <a:gd name="T16" fmla="*/ 5 w 70"/>
                <a:gd name="T17" fmla="*/ 29 h 64"/>
                <a:gd name="T18" fmla="*/ 21 w 70"/>
                <a:gd name="T19" fmla="*/ 39 h 64"/>
                <a:gd name="T20" fmla="*/ 16 w 70"/>
                <a:gd name="T21" fmla="*/ 58 h 64"/>
                <a:gd name="T22" fmla="*/ 32 w 70"/>
                <a:gd name="T23" fmla="*/ 42 h 64"/>
                <a:gd name="T24" fmla="*/ 47 w 70"/>
                <a:gd name="T25" fmla="*/ 55 h 64"/>
                <a:gd name="T26" fmla="*/ 42 w 70"/>
                <a:gd name="T27" fmla="*/ 39 h 64"/>
                <a:gd name="T28" fmla="*/ 55 w 70"/>
                <a:gd name="T29" fmla="*/ 29 h 64"/>
                <a:gd name="T30" fmla="*/ 34 w 70"/>
                <a:gd name="T31" fmla="*/ 29 h 64"/>
                <a:gd name="T32" fmla="*/ 31 w 70"/>
                <a:gd name="T33" fmla="*/ 15 h 64"/>
                <a:gd name="T34" fmla="*/ 37 w 70"/>
                <a:gd name="T35" fmla="*/ 0 h 64"/>
                <a:gd name="T36" fmla="*/ 45 w 70"/>
                <a:gd name="T37" fmla="*/ 26 h 64"/>
                <a:gd name="T38" fmla="*/ 69 w 70"/>
                <a:gd name="T39" fmla="*/ 26 h 64"/>
                <a:gd name="T40" fmla="*/ 50 w 70"/>
                <a:gd name="T41" fmla="*/ 39 h 64"/>
                <a:gd name="T42" fmla="*/ 55 w 70"/>
                <a:gd name="T43" fmla="*/ 63 h 64"/>
                <a:gd name="T44" fmla="*/ 26 w 70"/>
                <a:gd name="T45" fmla="*/ 26 h 64"/>
                <a:gd name="T46" fmla="*/ 31 w 70"/>
                <a:gd name="T47" fmla="*/ 15 h 64"/>
                <a:gd name="T48" fmla="*/ 29 w 70"/>
                <a:gd name="T49" fmla="*/ 8 h 64"/>
                <a:gd name="T50" fmla="*/ 22 w 70"/>
                <a:gd name="T51" fmla="*/ 26 h 64"/>
                <a:gd name="T52" fmla="*/ 26 w 70"/>
                <a:gd name="T53" fmla="*/ 26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70" h="64">
                  <a:moveTo>
                    <a:pt x="55" y="63"/>
                  </a:moveTo>
                  <a:lnTo>
                    <a:pt x="34" y="45"/>
                  </a:lnTo>
                  <a:lnTo>
                    <a:pt x="16" y="61"/>
                  </a:lnTo>
                  <a:lnTo>
                    <a:pt x="13" y="61"/>
                  </a:lnTo>
                  <a:lnTo>
                    <a:pt x="21" y="39"/>
                  </a:lnTo>
                  <a:lnTo>
                    <a:pt x="0" y="26"/>
                  </a:lnTo>
                  <a:lnTo>
                    <a:pt x="22" y="26"/>
                  </a:lnTo>
                  <a:lnTo>
                    <a:pt x="21" y="29"/>
                  </a:lnTo>
                  <a:lnTo>
                    <a:pt x="5" y="29"/>
                  </a:lnTo>
                  <a:lnTo>
                    <a:pt x="21" y="39"/>
                  </a:lnTo>
                  <a:lnTo>
                    <a:pt x="16" y="58"/>
                  </a:lnTo>
                  <a:lnTo>
                    <a:pt x="32" y="42"/>
                  </a:lnTo>
                  <a:lnTo>
                    <a:pt x="47" y="55"/>
                  </a:lnTo>
                  <a:lnTo>
                    <a:pt x="42" y="39"/>
                  </a:lnTo>
                  <a:lnTo>
                    <a:pt x="55" y="29"/>
                  </a:lnTo>
                  <a:lnTo>
                    <a:pt x="34" y="29"/>
                  </a:lnTo>
                  <a:lnTo>
                    <a:pt x="31" y="15"/>
                  </a:lnTo>
                  <a:lnTo>
                    <a:pt x="37" y="0"/>
                  </a:lnTo>
                  <a:lnTo>
                    <a:pt x="45" y="26"/>
                  </a:lnTo>
                  <a:lnTo>
                    <a:pt x="69" y="26"/>
                  </a:lnTo>
                  <a:lnTo>
                    <a:pt x="50" y="39"/>
                  </a:lnTo>
                  <a:lnTo>
                    <a:pt x="55" y="63"/>
                  </a:lnTo>
                  <a:close/>
                  <a:moveTo>
                    <a:pt x="26" y="26"/>
                  </a:moveTo>
                  <a:lnTo>
                    <a:pt x="31" y="15"/>
                  </a:lnTo>
                  <a:lnTo>
                    <a:pt x="29" y="8"/>
                  </a:lnTo>
                  <a:lnTo>
                    <a:pt x="22" y="26"/>
                  </a:lnTo>
                  <a:lnTo>
                    <a:pt x="26" y="26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7" name="Freeform 96">
              <a:extLst>
                <a:ext uri="{FF2B5EF4-FFF2-40B4-BE49-F238E27FC236}">
                  <a16:creationId xmlns:a16="http://schemas.microsoft.com/office/drawing/2014/main" id="{4B3525D7-C446-9D42-81A8-580F0C5A4ED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29188" y="2238375"/>
              <a:ext cx="20637" cy="20638"/>
            </a:xfrm>
            <a:custGeom>
              <a:avLst/>
              <a:gdLst>
                <a:gd name="T0" fmla="*/ 31 w 59"/>
                <a:gd name="T1" fmla="*/ 0 h 56"/>
                <a:gd name="T2" fmla="*/ 37 w 59"/>
                <a:gd name="T3" fmla="*/ 21 h 56"/>
                <a:gd name="T4" fmla="*/ 58 w 59"/>
                <a:gd name="T5" fmla="*/ 21 h 56"/>
                <a:gd name="T6" fmla="*/ 42 w 59"/>
                <a:gd name="T7" fmla="*/ 34 h 56"/>
                <a:gd name="T8" fmla="*/ 50 w 59"/>
                <a:gd name="T9" fmla="*/ 55 h 56"/>
                <a:gd name="T10" fmla="*/ 29 w 59"/>
                <a:gd name="T11" fmla="*/ 39 h 56"/>
                <a:gd name="T12" fmla="*/ 10 w 59"/>
                <a:gd name="T13" fmla="*/ 55 h 56"/>
                <a:gd name="T14" fmla="*/ 18 w 59"/>
                <a:gd name="T15" fmla="*/ 34 h 56"/>
                <a:gd name="T16" fmla="*/ 0 w 59"/>
                <a:gd name="T17" fmla="*/ 21 h 56"/>
                <a:gd name="T18" fmla="*/ 21 w 59"/>
                <a:gd name="T19" fmla="*/ 24 h 56"/>
                <a:gd name="T20" fmla="*/ 31 w 59"/>
                <a:gd name="T21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9" h="56">
                  <a:moveTo>
                    <a:pt x="31" y="0"/>
                  </a:moveTo>
                  <a:lnTo>
                    <a:pt x="37" y="21"/>
                  </a:lnTo>
                  <a:lnTo>
                    <a:pt x="58" y="21"/>
                  </a:lnTo>
                  <a:lnTo>
                    <a:pt x="42" y="34"/>
                  </a:lnTo>
                  <a:lnTo>
                    <a:pt x="50" y="55"/>
                  </a:lnTo>
                  <a:lnTo>
                    <a:pt x="29" y="39"/>
                  </a:lnTo>
                  <a:lnTo>
                    <a:pt x="10" y="55"/>
                  </a:lnTo>
                  <a:lnTo>
                    <a:pt x="18" y="34"/>
                  </a:lnTo>
                  <a:lnTo>
                    <a:pt x="0" y="21"/>
                  </a:lnTo>
                  <a:lnTo>
                    <a:pt x="21" y="24"/>
                  </a:lnTo>
                  <a:lnTo>
                    <a:pt x="31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8" name="Freeform 97">
              <a:extLst>
                <a:ext uri="{FF2B5EF4-FFF2-40B4-BE49-F238E27FC236}">
                  <a16:creationId xmlns:a16="http://schemas.microsoft.com/office/drawing/2014/main" id="{98BFFD4B-3BD9-A847-9189-417300EA891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27600" y="2236788"/>
              <a:ext cx="25400" cy="23812"/>
            </a:xfrm>
            <a:custGeom>
              <a:avLst/>
              <a:gdLst>
                <a:gd name="T0" fmla="*/ 56 w 70"/>
                <a:gd name="T1" fmla="*/ 64 h 65"/>
                <a:gd name="T2" fmla="*/ 35 w 70"/>
                <a:gd name="T3" fmla="*/ 45 h 65"/>
                <a:gd name="T4" fmla="*/ 16 w 70"/>
                <a:gd name="T5" fmla="*/ 61 h 65"/>
                <a:gd name="T6" fmla="*/ 14 w 70"/>
                <a:gd name="T7" fmla="*/ 61 h 65"/>
                <a:gd name="T8" fmla="*/ 22 w 70"/>
                <a:gd name="T9" fmla="*/ 40 h 65"/>
                <a:gd name="T10" fmla="*/ 0 w 70"/>
                <a:gd name="T11" fmla="*/ 27 h 65"/>
                <a:gd name="T12" fmla="*/ 25 w 70"/>
                <a:gd name="T13" fmla="*/ 27 h 65"/>
                <a:gd name="T14" fmla="*/ 24 w 70"/>
                <a:gd name="T15" fmla="*/ 30 h 65"/>
                <a:gd name="T16" fmla="*/ 8 w 70"/>
                <a:gd name="T17" fmla="*/ 30 h 65"/>
                <a:gd name="T18" fmla="*/ 24 w 70"/>
                <a:gd name="T19" fmla="*/ 40 h 65"/>
                <a:gd name="T20" fmla="*/ 19 w 70"/>
                <a:gd name="T21" fmla="*/ 59 h 65"/>
                <a:gd name="T22" fmla="*/ 35 w 70"/>
                <a:gd name="T23" fmla="*/ 43 h 65"/>
                <a:gd name="T24" fmla="*/ 51 w 70"/>
                <a:gd name="T25" fmla="*/ 56 h 65"/>
                <a:gd name="T26" fmla="*/ 45 w 70"/>
                <a:gd name="T27" fmla="*/ 40 h 65"/>
                <a:gd name="T28" fmla="*/ 59 w 70"/>
                <a:gd name="T29" fmla="*/ 30 h 65"/>
                <a:gd name="T30" fmla="*/ 37 w 70"/>
                <a:gd name="T31" fmla="*/ 30 h 65"/>
                <a:gd name="T32" fmla="*/ 33 w 70"/>
                <a:gd name="T33" fmla="*/ 12 h 65"/>
                <a:gd name="T34" fmla="*/ 37 w 70"/>
                <a:gd name="T35" fmla="*/ 0 h 65"/>
                <a:gd name="T36" fmla="*/ 45 w 70"/>
                <a:gd name="T37" fmla="*/ 27 h 65"/>
                <a:gd name="T38" fmla="*/ 69 w 70"/>
                <a:gd name="T39" fmla="*/ 27 h 65"/>
                <a:gd name="T40" fmla="*/ 51 w 70"/>
                <a:gd name="T41" fmla="*/ 40 h 65"/>
                <a:gd name="T42" fmla="*/ 56 w 70"/>
                <a:gd name="T43" fmla="*/ 64 h 65"/>
                <a:gd name="T44" fmla="*/ 27 w 70"/>
                <a:gd name="T45" fmla="*/ 27 h 65"/>
                <a:gd name="T46" fmla="*/ 33 w 70"/>
                <a:gd name="T47" fmla="*/ 12 h 65"/>
                <a:gd name="T48" fmla="*/ 32 w 70"/>
                <a:gd name="T49" fmla="*/ 8 h 65"/>
                <a:gd name="T50" fmla="*/ 25 w 70"/>
                <a:gd name="T51" fmla="*/ 27 h 65"/>
                <a:gd name="T52" fmla="*/ 27 w 70"/>
                <a:gd name="T53" fmla="*/ 27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70" h="65">
                  <a:moveTo>
                    <a:pt x="56" y="64"/>
                  </a:moveTo>
                  <a:lnTo>
                    <a:pt x="35" y="45"/>
                  </a:lnTo>
                  <a:lnTo>
                    <a:pt x="16" y="61"/>
                  </a:lnTo>
                  <a:lnTo>
                    <a:pt x="14" y="61"/>
                  </a:lnTo>
                  <a:lnTo>
                    <a:pt x="22" y="40"/>
                  </a:lnTo>
                  <a:lnTo>
                    <a:pt x="0" y="27"/>
                  </a:lnTo>
                  <a:lnTo>
                    <a:pt x="25" y="27"/>
                  </a:lnTo>
                  <a:lnTo>
                    <a:pt x="24" y="30"/>
                  </a:lnTo>
                  <a:lnTo>
                    <a:pt x="8" y="30"/>
                  </a:lnTo>
                  <a:lnTo>
                    <a:pt x="24" y="40"/>
                  </a:lnTo>
                  <a:lnTo>
                    <a:pt x="19" y="59"/>
                  </a:lnTo>
                  <a:lnTo>
                    <a:pt x="35" y="43"/>
                  </a:lnTo>
                  <a:lnTo>
                    <a:pt x="51" y="56"/>
                  </a:lnTo>
                  <a:lnTo>
                    <a:pt x="45" y="40"/>
                  </a:lnTo>
                  <a:lnTo>
                    <a:pt x="59" y="30"/>
                  </a:lnTo>
                  <a:lnTo>
                    <a:pt x="37" y="30"/>
                  </a:lnTo>
                  <a:lnTo>
                    <a:pt x="33" y="12"/>
                  </a:lnTo>
                  <a:lnTo>
                    <a:pt x="37" y="0"/>
                  </a:lnTo>
                  <a:lnTo>
                    <a:pt x="45" y="27"/>
                  </a:lnTo>
                  <a:lnTo>
                    <a:pt x="69" y="27"/>
                  </a:lnTo>
                  <a:lnTo>
                    <a:pt x="51" y="40"/>
                  </a:lnTo>
                  <a:lnTo>
                    <a:pt x="56" y="64"/>
                  </a:lnTo>
                  <a:close/>
                  <a:moveTo>
                    <a:pt x="27" y="27"/>
                  </a:moveTo>
                  <a:lnTo>
                    <a:pt x="33" y="12"/>
                  </a:lnTo>
                  <a:lnTo>
                    <a:pt x="32" y="8"/>
                  </a:lnTo>
                  <a:lnTo>
                    <a:pt x="25" y="27"/>
                  </a:lnTo>
                  <a:lnTo>
                    <a:pt x="27" y="27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9" name="Freeform 98">
              <a:extLst>
                <a:ext uri="{FF2B5EF4-FFF2-40B4-BE49-F238E27FC236}">
                  <a16:creationId xmlns:a16="http://schemas.microsoft.com/office/drawing/2014/main" id="{D8EC33A8-E8ED-8146-8616-577783BFF5D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87950" y="2117725"/>
              <a:ext cx="22225" cy="20638"/>
            </a:xfrm>
            <a:custGeom>
              <a:avLst/>
              <a:gdLst>
                <a:gd name="T0" fmla="*/ 32 w 62"/>
                <a:gd name="T1" fmla="*/ 0 h 57"/>
                <a:gd name="T2" fmla="*/ 42 w 62"/>
                <a:gd name="T3" fmla="*/ 21 h 57"/>
                <a:gd name="T4" fmla="*/ 61 w 62"/>
                <a:gd name="T5" fmla="*/ 21 h 57"/>
                <a:gd name="T6" fmla="*/ 45 w 62"/>
                <a:gd name="T7" fmla="*/ 34 h 57"/>
                <a:gd name="T8" fmla="*/ 50 w 62"/>
                <a:gd name="T9" fmla="*/ 56 h 57"/>
                <a:gd name="T10" fmla="*/ 32 w 62"/>
                <a:gd name="T11" fmla="*/ 37 h 57"/>
                <a:gd name="T12" fmla="*/ 13 w 62"/>
                <a:gd name="T13" fmla="*/ 56 h 57"/>
                <a:gd name="T14" fmla="*/ 21 w 62"/>
                <a:gd name="T15" fmla="*/ 34 h 57"/>
                <a:gd name="T16" fmla="*/ 0 w 62"/>
                <a:gd name="T17" fmla="*/ 21 h 57"/>
                <a:gd name="T18" fmla="*/ 24 w 62"/>
                <a:gd name="T19" fmla="*/ 24 h 57"/>
                <a:gd name="T20" fmla="*/ 32 w 62"/>
                <a:gd name="T21" fmla="*/ 0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2" h="57">
                  <a:moveTo>
                    <a:pt x="32" y="0"/>
                  </a:moveTo>
                  <a:lnTo>
                    <a:pt x="42" y="21"/>
                  </a:lnTo>
                  <a:lnTo>
                    <a:pt x="61" y="21"/>
                  </a:lnTo>
                  <a:lnTo>
                    <a:pt x="45" y="34"/>
                  </a:lnTo>
                  <a:lnTo>
                    <a:pt x="50" y="56"/>
                  </a:lnTo>
                  <a:lnTo>
                    <a:pt x="32" y="37"/>
                  </a:lnTo>
                  <a:lnTo>
                    <a:pt x="13" y="56"/>
                  </a:lnTo>
                  <a:lnTo>
                    <a:pt x="21" y="34"/>
                  </a:lnTo>
                  <a:lnTo>
                    <a:pt x="0" y="21"/>
                  </a:lnTo>
                  <a:lnTo>
                    <a:pt x="24" y="24"/>
                  </a:lnTo>
                  <a:lnTo>
                    <a:pt x="32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0" name="Freeform 99">
              <a:extLst>
                <a:ext uri="{FF2B5EF4-FFF2-40B4-BE49-F238E27FC236}">
                  <a16:creationId xmlns:a16="http://schemas.microsoft.com/office/drawing/2014/main" id="{0AA623F8-AA98-0448-81C9-CF2EF3708F5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87950" y="2117725"/>
              <a:ext cx="25400" cy="22225"/>
            </a:xfrm>
            <a:custGeom>
              <a:avLst/>
              <a:gdLst>
                <a:gd name="T0" fmla="*/ 56 w 70"/>
                <a:gd name="T1" fmla="*/ 61 h 62"/>
                <a:gd name="T2" fmla="*/ 35 w 70"/>
                <a:gd name="T3" fmla="*/ 43 h 62"/>
                <a:gd name="T4" fmla="*/ 16 w 70"/>
                <a:gd name="T5" fmla="*/ 61 h 62"/>
                <a:gd name="T6" fmla="*/ 13 w 70"/>
                <a:gd name="T7" fmla="*/ 61 h 62"/>
                <a:gd name="T8" fmla="*/ 21 w 70"/>
                <a:gd name="T9" fmla="*/ 40 h 62"/>
                <a:gd name="T10" fmla="*/ 0 w 70"/>
                <a:gd name="T11" fmla="*/ 27 h 62"/>
                <a:gd name="T12" fmla="*/ 25 w 70"/>
                <a:gd name="T13" fmla="*/ 27 h 62"/>
                <a:gd name="T14" fmla="*/ 24 w 70"/>
                <a:gd name="T15" fmla="*/ 29 h 62"/>
                <a:gd name="T16" fmla="*/ 8 w 70"/>
                <a:gd name="T17" fmla="*/ 27 h 62"/>
                <a:gd name="T18" fmla="*/ 24 w 70"/>
                <a:gd name="T19" fmla="*/ 37 h 62"/>
                <a:gd name="T20" fmla="*/ 19 w 70"/>
                <a:gd name="T21" fmla="*/ 56 h 62"/>
                <a:gd name="T22" fmla="*/ 35 w 70"/>
                <a:gd name="T23" fmla="*/ 40 h 62"/>
                <a:gd name="T24" fmla="*/ 51 w 70"/>
                <a:gd name="T25" fmla="*/ 56 h 62"/>
                <a:gd name="T26" fmla="*/ 45 w 70"/>
                <a:gd name="T27" fmla="*/ 40 h 62"/>
                <a:gd name="T28" fmla="*/ 58 w 70"/>
                <a:gd name="T29" fmla="*/ 29 h 62"/>
                <a:gd name="T30" fmla="*/ 40 w 70"/>
                <a:gd name="T31" fmla="*/ 29 h 62"/>
                <a:gd name="T32" fmla="*/ 33 w 70"/>
                <a:gd name="T33" fmla="*/ 11 h 62"/>
                <a:gd name="T34" fmla="*/ 37 w 70"/>
                <a:gd name="T35" fmla="*/ 0 h 62"/>
                <a:gd name="T36" fmla="*/ 45 w 70"/>
                <a:gd name="T37" fmla="*/ 24 h 62"/>
                <a:gd name="T38" fmla="*/ 69 w 70"/>
                <a:gd name="T39" fmla="*/ 24 h 62"/>
                <a:gd name="T40" fmla="*/ 51 w 70"/>
                <a:gd name="T41" fmla="*/ 37 h 62"/>
                <a:gd name="T42" fmla="*/ 56 w 70"/>
                <a:gd name="T43" fmla="*/ 61 h 62"/>
                <a:gd name="T44" fmla="*/ 27 w 70"/>
                <a:gd name="T45" fmla="*/ 27 h 62"/>
                <a:gd name="T46" fmla="*/ 33 w 70"/>
                <a:gd name="T47" fmla="*/ 11 h 62"/>
                <a:gd name="T48" fmla="*/ 32 w 70"/>
                <a:gd name="T49" fmla="*/ 8 h 62"/>
                <a:gd name="T50" fmla="*/ 25 w 70"/>
                <a:gd name="T51" fmla="*/ 27 h 62"/>
                <a:gd name="T52" fmla="*/ 27 w 70"/>
                <a:gd name="T53" fmla="*/ 27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70" h="62">
                  <a:moveTo>
                    <a:pt x="56" y="61"/>
                  </a:moveTo>
                  <a:lnTo>
                    <a:pt x="35" y="43"/>
                  </a:lnTo>
                  <a:lnTo>
                    <a:pt x="16" y="61"/>
                  </a:lnTo>
                  <a:lnTo>
                    <a:pt x="13" y="61"/>
                  </a:lnTo>
                  <a:lnTo>
                    <a:pt x="21" y="40"/>
                  </a:lnTo>
                  <a:lnTo>
                    <a:pt x="0" y="27"/>
                  </a:lnTo>
                  <a:lnTo>
                    <a:pt x="25" y="27"/>
                  </a:lnTo>
                  <a:lnTo>
                    <a:pt x="24" y="29"/>
                  </a:lnTo>
                  <a:lnTo>
                    <a:pt x="8" y="27"/>
                  </a:lnTo>
                  <a:lnTo>
                    <a:pt x="24" y="37"/>
                  </a:lnTo>
                  <a:lnTo>
                    <a:pt x="19" y="56"/>
                  </a:lnTo>
                  <a:lnTo>
                    <a:pt x="35" y="40"/>
                  </a:lnTo>
                  <a:lnTo>
                    <a:pt x="51" y="56"/>
                  </a:lnTo>
                  <a:lnTo>
                    <a:pt x="45" y="40"/>
                  </a:lnTo>
                  <a:lnTo>
                    <a:pt x="58" y="29"/>
                  </a:lnTo>
                  <a:lnTo>
                    <a:pt x="40" y="29"/>
                  </a:lnTo>
                  <a:lnTo>
                    <a:pt x="33" y="11"/>
                  </a:lnTo>
                  <a:lnTo>
                    <a:pt x="37" y="0"/>
                  </a:lnTo>
                  <a:lnTo>
                    <a:pt x="45" y="24"/>
                  </a:lnTo>
                  <a:lnTo>
                    <a:pt x="69" y="24"/>
                  </a:lnTo>
                  <a:lnTo>
                    <a:pt x="51" y="37"/>
                  </a:lnTo>
                  <a:lnTo>
                    <a:pt x="56" y="61"/>
                  </a:lnTo>
                  <a:close/>
                  <a:moveTo>
                    <a:pt x="27" y="27"/>
                  </a:moveTo>
                  <a:lnTo>
                    <a:pt x="33" y="11"/>
                  </a:lnTo>
                  <a:lnTo>
                    <a:pt x="32" y="8"/>
                  </a:lnTo>
                  <a:lnTo>
                    <a:pt x="25" y="27"/>
                  </a:lnTo>
                  <a:lnTo>
                    <a:pt x="27" y="27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1" name="Freeform 100">
              <a:extLst>
                <a:ext uri="{FF2B5EF4-FFF2-40B4-BE49-F238E27FC236}">
                  <a16:creationId xmlns:a16="http://schemas.microsoft.com/office/drawing/2014/main" id="{8FC836C6-4105-AA47-801E-5B4AD4D17FC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51413" y="2266950"/>
              <a:ext cx="33337" cy="31750"/>
            </a:xfrm>
            <a:custGeom>
              <a:avLst/>
              <a:gdLst>
                <a:gd name="T0" fmla="*/ 79 w 91"/>
                <a:gd name="T1" fmla="*/ 29 h 88"/>
                <a:gd name="T2" fmla="*/ 90 w 91"/>
                <a:gd name="T3" fmla="*/ 37 h 88"/>
                <a:gd name="T4" fmla="*/ 42 w 91"/>
                <a:gd name="T5" fmla="*/ 87 h 88"/>
                <a:gd name="T6" fmla="*/ 31 w 91"/>
                <a:gd name="T7" fmla="*/ 77 h 88"/>
                <a:gd name="T8" fmla="*/ 45 w 91"/>
                <a:gd name="T9" fmla="*/ 24 h 88"/>
                <a:gd name="T10" fmla="*/ 45 w 91"/>
                <a:gd name="T11" fmla="*/ 24 h 88"/>
                <a:gd name="T12" fmla="*/ 10 w 91"/>
                <a:gd name="T13" fmla="*/ 58 h 88"/>
                <a:gd name="T14" fmla="*/ 0 w 91"/>
                <a:gd name="T15" fmla="*/ 50 h 88"/>
                <a:gd name="T16" fmla="*/ 47 w 91"/>
                <a:gd name="T17" fmla="*/ 0 h 88"/>
                <a:gd name="T18" fmla="*/ 58 w 91"/>
                <a:gd name="T19" fmla="*/ 11 h 88"/>
                <a:gd name="T20" fmla="*/ 47 w 91"/>
                <a:gd name="T21" fmla="*/ 64 h 88"/>
                <a:gd name="T22" fmla="*/ 47 w 91"/>
                <a:gd name="T23" fmla="*/ 64 h 88"/>
                <a:gd name="T24" fmla="*/ 79 w 91"/>
                <a:gd name="T25" fmla="*/ 29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1" h="88">
                  <a:moveTo>
                    <a:pt x="79" y="29"/>
                  </a:moveTo>
                  <a:lnTo>
                    <a:pt x="90" y="37"/>
                  </a:lnTo>
                  <a:lnTo>
                    <a:pt x="42" y="87"/>
                  </a:lnTo>
                  <a:lnTo>
                    <a:pt x="31" y="77"/>
                  </a:lnTo>
                  <a:lnTo>
                    <a:pt x="45" y="24"/>
                  </a:lnTo>
                  <a:lnTo>
                    <a:pt x="45" y="24"/>
                  </a:lnTo>
                  <a:lnTo>
                    <a:pt x="10" y="58"/>
                  </a:lnTo>
                  <a:lnTo>
                    <a:pt x="0" y="50"/>
                  </a:lnTo>
                  <a:lnTo>
                    <a:pt x="47" y="0"/>
                  </a:lnTo>
                  <a:lnTo>
                    <a:pt x="58" y="11"/>
                  </a:lnTo>
                  <a:lnTo>
                    <a:pt x="47" y="64"/>
                  </a:lnTo>
                  <a:lnTo>
                    <a:pt x="47" y="64"/>
                  </a:lnTo>
                  <a:lnTo>
                    <a:pt x="79" y="29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2" name="Freeform 101">
              <a:extLst>
                <a:ext uri="{FF2B5EF4-FFF2-40B4-BE49-F238E27FC236}">
                  <a16:creationId xmlns:a16="http://schemas.microsoft.com/office/drawing/2014/main" id="{E307CEBD-3319-1643-9894-DE1C92796F6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67300" y="2030413"/>
              <a:ext cx="23813" cy="26987"/>
            </a:xfrm>
            <a:custGeom>
              <a:avLst/>
              <a:gdLst>
                <a:gd name="T0" fmla="*/ 16 w 66"/>
                <a:gd name="T1" fmla="*/ 67 h 73"/>
                <a:gd name="T2" fmla="*/ 0 w 66"/>
                <a:gd name="T3" fmla="*/ 64 h 73"/>
                <a:gd name="T4" fmla="*/ 32 w 66"/>
                <a:gd name="T5" fmla="*/ 0 h 73"/>
                <a:gd name="T6" fmla="*/ 47 w 66"/>
                <a:gd name="T7" fmla="*/ 3 h 73"/>
                <a:gd name="T8" fmla="*/ 65 w 66"/>
                <a:gd name="T9" fmla="*/ 72 h 73"/>
                <a:gd name="T10" fmla="*/ 49 w 66"/>
                <a:gd name="T11" fmla="*/ 69 h 73"/>
                <a:gd name="T12" fmla="*/ 47 w 66"/>
                <a:gd name="T13" fmla="*/ 56 h 73"/>
                <a:gd name="T14" fmla="*/ 21 w 66"/>
                <a:gd name="T15" fmla="*/ 53 h 73"/>
                <a:gd name="T16" fmla="*/ 16 w 66"/>
                <a:gd name="T17" fmla="*/ 67 h 73"/>
                <a:gd name="T18" fmla="*/ 26 w 66"/>
                <a:gd name="T19" fmla="*/ 40 h 73"/>
                <a:gd name="T20" fmla="*/ 44 w 66"/>
                <a:gd name="T21" fmla="*/ 43 h 73"/>
                <a:gd name="T22" fmla="*/ 39 w 66"/>
                <a:gd name="T23" fmla="*/ 16 h 73"/>
                <a:gd name="T24" fmla="*/ 39 w 66"/>
                <a:gd name="T25" fmla="*/ 16 h 73"/>
                <a:gd name="T26" fmla="*/ 26 w 66"/>
                <a:gd name="T27" fmla="*/ 40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6" h="73">
                  <a:moveTo>
                    <a:pt x="16" y="67"/>
                  </a:moveTo>
                  <a:lnTo>
                    <a:pt x="0" y="64"/>
                  </a:lnTo>
                  <a:lnTo>
                    <a:pt x="32" y="0"/>
                  </a:lnTo>
                  <a:lnTo>
                    <a:pt x="47" y="3"/>
                  </a:lnTo>
                  <a:lnTo>
                    <a:pt x="65" y="72"/>
                  </a:lnTo>
                  <a:lnTo>
                    <a:pt x="49" y="69"/>
                  </a:lnTo>
                  <a:lnTo>
                    <a:pt x="47" y="56"/>
                  </a:lnTo>
                  <a:lnTo>
                    <a:pt x="21" y="53"/>
                  </a:lnTo>
                  <a:lnTo>
                    <a:pt x="16" y="67"/>
                  </a:lnTo>
                  <a:close/>
                  <a:moveTo>
                    <a:pt x="26" y="40"/>
                  </a:moveTo>
                  <a:lnTo>
                    <a:pt x="44" y="43"/>
                  </a:lnTo>
                  <a:lnTo>
                    <a:pt x="39" y="16"/>
                  </a:lnTo>
                  <a:lnTo>
                    <a:pt x="39" y="16"/>
                  </a:lnTo>
                  <a:lnTo>
                    <a:pt x="26" y="40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3" name="Freeform 102">
              <a:extLst>
                <a:ext uri="{FF2B5EF4-FFF2-40B4-BE49-F238E27FC236}">
                  <a16:creationId xmlns:a16="http://schemas.microsoft.com/office/drawing/2014/main" id="{65BBD38A-FD22-164D-BFCB-9BBF5BF9701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99050" y="2033588"/>
              <a:ext cx="19050" cy="28575"/>
            </a:xfrm>
            <a:custGeom>
              <a:avLst/>
              <a:gdLst>
                <a:gd name="T0" fmla="*/ 18 w 54"/>
                <a:gd name="T1" fmla="*/ 58 h 80"/>
                <a:gd name="T2" fmla="*/ 53 w 54"/>
                <a:gd name="T3" fmla="*/ 69 h 80"/>
                <a:gd name="T4" fmla="*/ 48 w 54"/>
                <a:gd name="T5" fmla="*/ 79 h 80"/>
                <a:gd name="T6" fmla="*/ 0 w 54"/>
                <a:gd name="T7" fmla="*/ 66 h 80"/>
                <a:gd name="T8" fmla="*/ 24 w 54"/>
                <a:gd name="T9" fmla="*/ 0 h 80"/>
                <a:gd name="T10" fmla="*/ 37 w 54"/>
                <a:gd name="T11" fmla="*/ 5 h 80"/>
                <a:gd name="T12" fmla="*/ 18 w 54"/>
                <a:gd name="T13" fmla="*/ 58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4" h="80">
                  <a:moveTo>
                    <a:pt x="18" y="58"/>
                  </a:moveTo>
                  <a:lnTo>
                    <a:pt x="53" y="69"/>
                  </a:lnTo>
                  <a:lnTo>
                    <a:pt x="48" y="79"/>
                  </a:lnTo>
                  <a:lnTo>
                    <a:pt x="0" y="66"/>
                  </a:lnTo>
                  <a:lnTo>
                    <a:pt x="24" y="0"/>
                  </a:lnTo>
                  <a:lnTo>
                    <a:pt x="37" y="5"/>
                  </a:lnTo>
                  <a:lnTo>
                    <a:pt x="18" y="58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4" name="Freeform 103">
              <a:extLst>
                <a:ext uri="{FF2B5EF4-FFF2-40B4-BE49-F238E27FC236}">
                  <a16:creationId xmlns:a16="http://schemas.microsoft.com/office/drawing/2014/main" id="{AD5CA7B8-4E28-3848-8148-3CE2663E46E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26038" y="2046288"/>
              <a:ext cx="28575" cy="30162"/>
            </a:xfrm>
            <a:custGeom>
              <a:avLst/>
              <a:gdLst>
                <a:gd name="T0" fmla="*/ 50 w 81"/>
                <a:gd name="T1" fmla="*/ 66 h 83"/>
                <a:gd name="T2" fmla="*/ 13 w 81"/>
                <a:gd name="T3" fmla="*/ 71 h 83"/>
                <a:gd name="T4" fmla="*/ 0 w 81"/>
                <a:gd name="T5" fmla="*/ 53 h 83"/>
                <a:gd name="T6" fmla="*/ 5 w 81"/>
                <a:gd name="T7" fmla="*/ 37 h 83"/>
                <a:gd name="T8" fmla="*/ 32 w 81"/>
                <a:gd name="T9" fmla="*/ 0 h 83"/>
                <a:gd name="T10" fmla="*/ 45 w 81"/>
                <a:gd name="T11" fmla="*/ 8 h 83"/>
                <a:gd name="T12" fmla="*/ 21 w 81"/>
                <a:gd name="T13" fmla="*/ 45 h 83"/>
                <a:gd name="T14" fmla="*/ 24 w 81"/>
                <a:gd name="T15" fmla="*/ 63 h 83"/>
                <a:gd name="T16" fmla="*/ 42 w 81"/>
                <a:gd name="T17" fmla="*/ 61 h 83"/>
                <a:gd name="T18" fmla="*/ 66 w 81"/>
                <a:gd name="T19" fmla="*/ 24 h 83"/>
                <a:gd name="T20" fmla="*/ 80 w 81"/>
                <a:gd name="T21" fmla="*/ 32 h 83"/>
                <a:gd name="T22" fmla="*/ 50 w 81"/>
                <a:gd name="T23" fmla="*/ 66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81" h="83">
                  <a:moveTo>
                    <a:pt x="50" y="66"/>
                  </a:moveTo>
                  <a:cubicBezTo>
                    <a:pt x="40" y="82"/>
                    <a:pt x="27" y="82"/>
                    <a:pt x="13" y="71"/>
                  </a:cubicBezTo>
                  <a:cubicBezTo>
                    <a:pt x="8" y="69"/>
                    <a:pt x="0" y="61"/>
                    <a:pt x="0" y="53"/>
                  </a:cubicBezTo>
                  <a:cubicBezTo>
                    <a:pt x="0" y="47"/>
                    <a:pt x="0" y="42"/>
                    <a:pt x="5" y="37"/>
                  </a:cubicBezTo>
                  <a:lnTo>
                    <a:pt x="32" y="0"/>
                  </a:lnTo>
                  <a:lnTo>
                    <a:pt x="45" y="8"/>
                  </a:lnTo>
                  <a:lnTo>
                    <a:pt x="21" y="45"/>
                  </a:lnTo>
                  <a:cubicBezTo>
                    <a:pt x="16" y="53"/>
                    <a:pt x="19" y="58"/>
                    <a:pt x="24" y="63"/>
                  </a:cubicBezTo>
                  <a:cubicBezTo>
                    <a:pt x="32" y="69"/>
                    <a:pt x="37" y="66"/>
                    <a:pt x="42" y="61"/>
                  </a:cubicBezTo>
                  <a:lnTo>
                    <a:pt x="66" y="24"/>
                  </a:lnTo>
                  <a:lnTo>
                    <a:pt x="80" y="32"/>
                  </a:lnTo>
                  <a:lnTo>
                    <a:pt x="50" y="66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5" name="Freeform 104">
              <a:extLst>
                <a:ext uri="{FF2B5EF4-FFF2-40B4-BE49-F238E27FC236}">
                  <a16:creationId xmlns:a16="http://schemas.microsoft.com/office/drawing/2014/main" id="{B28231C6-A460-9148-8245-CCE2FA66226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51438" y="2062163"/>
              <a:ext cx="25400" cy="26987"/>
            </a:xfrm>
            <a:custGeom>
              <a:avLst/>
              <a:gdLst>
                <a:gd name="T0" fmla="*/ 10 w 72"/>
                <a:gd name="T1" fmla="*/ 75 h 76"/>
                <a:gd name="T2" fmla="*/ 0 w 72"/>
                <a:gd name="T3" fmla="*/ 64 h 76"/>
                <a:gd name="T4" fmla="*/ 37 w 72"/>
                <a:gd name="T5" fmla="*/ 22 h 76"/>
                <a:gd name="T6" fmla="*/ 21 w 72"/>
                <a:gd name="T7" fmla="*/ 8 h 76"/>
                <a:gd name="T8" fmla="*/ 29 w 72"/>
                <a:gd name="T9" fmla="*/ 0 h 76"/>
                <a:gd name="T10" fmla="*/ 71 w 72"/>
                <a:gd name="T11" fmla="*/ 35 h 76"/>
                <a:gd name="T12" fmla="*/ 63 w 72"/>
                <a:gd name="T13" fmla="*/ 43 h 76"/>
                <a:gd name="T14" fmla="*/ 47 w 72"/>
                <a:gd name="T15" fmla="*/ 32 h 76"/>
                <a:gd name="T16" fmla="*/ 10 w 72"/>
                <a:gd name="T17" fmla="*/ 75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2" h="76">
                  <a:moveTo>
                    <a:pt x="10" y="75"/>
                  </a:moveTo>
                  <a:lnTo>
                    <a:pt x="0" y="64"/>
                  </a:lnTo>
                  <a:lnTo>
                    <a:pt x="37" y="22"/>
                  </a:lnTo>
                  <a:lnTo>
                    <a:pt x="21" y="8"/>
                  </a:lnTo>
                  <a:lnTo>
                    <a:pt x="29" y="0"/>
                  </a:lnTo>
                  <a:lnTo>
                    <a:pt x="71" y="35"/>
                  </a:lnTo>
                  <a:lnTo>
                    <a:pt x="63" y="43"/>
                  </a:lnTo>
                  <a:lnTo>
                    <a:pt x="47" y="32"/>
                  </a:lnTo>
                  <a:lnTo>
                    <a:pt x="10" y="75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6" name="Freeform 105">
              <a:extLst>
                <a:ext uri="{FF2B5EF4-FFF2-40B4-BE49-F238E27FC236}">
                  <a16:creationId xmlns:a16="http://schemas.microsoft.com/office/drawing/2014/main" id="{BE4549BE-2D88-954C-B594-CEC79EDD47C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38725" y="2030413"/>
              <a:ext cx="23813" cy="28575"/>
            </a:xfrm>
            <a:custGeom>
              <a:avLst/>
              <a:gdLst>
                <a:gd name="T0" fmla="*/ 16 w 65"/>
                <a:gd name="T1" fmla="*/ 51 h 81"/>
                <a:gd name="T2" fmla="*/ 32 w 65"/>
                <a:gd name="T3" fmla="*/ 59 h 81"/>
                <a:gd name="T4" fmla="*/ 45 w 65"/>
                <a:gd name="T5" fmla="*/ 48 h 81"/>
                <a:gd name="T6" fmla="*/ 32 w 65"/>
                <a:gd name="T7" fmla="*/ 43 h 81"/>
                <a:gd name="T8" fmla="*/ 24 w 65"/>
                <a:gd name="T9" fmla="*/ 43 h 81"/>
                <a:gd name="T10" fmla="*/ 0 w 65"/>
                <a:gd name="T11" fmla="*/ 27 h 81"/>
                <a:gd name="T12" fmla="*/ 24 w 65"/>
                <a:gd name="T13" fmla="*/ 3 h 81"/>
                <a:gd name="T14" fmla="*/ 53 w 65"/>
                <a:gd name="T15" fmla="*/ 22 h 81"/>
                <a:gd name="T16" fmla="*/ 40 w 65"/>
                <a:gd name="T17" fmla="*/ 24 h 81"/>
                <a:gd name="T18" fmla="*/ 24 w 65"/>
                <a:gd name="T19" fmla="*/ 16 h 81"/>
                <a:gd name="T20" fmla="*/ 13 w 65"/>
                <a:gd name="T21" fmla="*/ 27 h 81"/>
                <a:gd name="T22" fmla="*/ 21 w 65"/>
                <a:gd name="T23" fmla="*/ 32 h 81"/>
                <a:gd name="T24" fmla="*/ 40 w 65"/>
                <a:gd name="T25" fmla="*/ 35 h 81"/>
                <a:gd name="T26" fmla="*/ 61 w 65"/>
                <a:gd name="T27" fmla="*/ 51 h 81"/>
                <a:gd name="T28" fmla="*/ 37 w 65"/>
                <a:gd name="T29" fmla="*/ 77 h 81"/>
                <a:gd name="T30" fmla="*/ 3 w 65"/>
                <a:gd name="T31" fmla="*/ 59 h 81"/>
                <a:gd name="T32" fmla="*/ 16 w 65"/>
                <a:gd name="T33" fmla="*/ 51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5" h="81">
                  <a:moveTo>
                    <a:pt x="16" y="51"/>
                  </a:moveTo>
                  <a:cubicBezTo>
                    <a:pt x="16" y="53"/>
                    <a:pt x="19" y="61"/>
                    <a:pt x="32" y="59"/>
                  </a:cubicBezTo>
                  <a:cubicBezTo>
                    <a:pt x="40" y="59"/>
                    <a:pt x="45" y="56"/>
                    <a:pt x="45" y="48"/>
                  </a:cubicBezTo>
                  <a:cubicBezTo>
                    <a:pt x="45" y="43"/>
                    <a:pt x="40" y="43"/>
                    <a:pt x="32" y="43"/>
                  </a:cubicBezTo>
                  <a:lnTo>
                    <a:pt x="24" y="43"/>
                  </a:lnTo>
                  <a:cubicBezTo>
                    <a:pt x="13" y="43"/>
                    <a:pt x="0" y="40"/>
                    <a:pt x="0" y="27"/>
                  </a:cubicBezTo>
                  <a:cubicBezTo>
                    <a:pt x="0" y="19"/>
                    <a:pt x="0" y="6"/>
                    <a:pt x="24" y="3"/>
                  </a:cubicBezTo>
                  <a:cubicBezTo>
                    <a:pt x="45" y="0"/>
                    <a:pt x="53" y="14"/>
                    <a:pt x="53" y="22"/>
                  </a:cubicBezTo>
                  <a:lnTo>
                    <a:pt x="40" y="24"/>
                  </a:lnTo>
                  <a:cubicBezTo>
                    <a:pt x="40" y="22"/>
                    <a:pt x="37" y="14"/>
                    <a:pt x="24" y="16"/>
                  </a:cubicBezTo>
                  <a:cubicBezTo>
                    <a:pt x="19" y="16"/>
                    <a:pt x="13" y="19"/>
                    <a:pt x="13" y="27"/>
                  </a:cubicBezTo>
                  <a:cubicBezTo>
                    <a:pt x="13" y="32"/>
                    <a:pt x="19" y="32"/>
                    <a:pt x="21" y="32"/>
                  </a:cubicBezTo>
                  <a:lnTo>
                    <a:pt x="40" y="35"/>
                  </a:lnTo>
                  <a:cubicBezTo>
                    <a:pt x="50" y="35"/>
                    <a:pt x="58" y="37"/>
                    <a:pt x="61" y="51"/>
                  </a:cubicBezTo>
                  <a:cubicBezTo>
                    <a:pt x="64" y="72"/>
                    <a:pt x="43" y="75"/>
                    <a:pt x="37" y="77"/>
                  </a:cubicBezTo>
                  <a:cubicBezTo>
                    <a:pt x="13" y="80"/>
                    <a:pt x="5" y="67"/>
                    <a:pt x="3" y="59"/>
                  </a:cubicBezTo>
                  <a:lnTo>
                    <a:pt x="16" y="51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7" name="Freeform 106">
              <a:extLst>
                <a:ext uri="{FF2B5EF4-FFF2-40B4-BE49-F238E27FC236}">
                  <a16:creationId xmlns:a16="http://schemas.microsoft.com/office/drawing/2014/main" id="{E7ACFF9A-E2AD-044B-A810-4230A7F38E0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78400" y="2044700"/>
              <a:ext cx="33338" cy="31750"/>
            </a:xfrm>
            <a:custGeom>
              <a:avLst/>
              <a:gdLst>
                <a:gd name="T0" fmla="*/ 74 w 91"/>
                <a:gd name="T1" fmla="*/ 27 h 86"/>
                <a:gd name="T2" fmla="*/ 61 w 91"/>
                <a:gd name="T3" fmla="*/ 74 h 86"/>
                <a:gd name="T4" fmla="*/ 13 w 91"/>
                <a:gd name="T5" fmla="*/ 58 h 86"/>
                <a:gd name="T6" fmla="*/ 26 w 91"/>
                <a:gd name="T7" fmla="*/ 11 h 86"/>
                <a:gd name="T8" fmla="*/ 74 w 91"/>
                <a:gd name="T9" fmla="*/ 27 h 86"/>
                <a:gd name="T10" fmla="*/ 61 w 91"/>
                <a:gd name="T11" fmla="*/ 35 h 86"/>
                <a:gd name="T12" fmla="*/ 31 w 91"/>
                <a:gd name="T13" fmla="*/ 21 h 86"/>
                <a:gd name="T14" fmla="*/ 26 w 91"/>
                <a:gd name="T15" fmla="*/ 50 h 86"/>
                <a:gd name="T16" fmla="*/ 55 w 91"/>
                <a:gd name="T17" fmla="*/ 64 h 86"/>
                <a:gd name="T18" fmla="*/ 61 w 91"/>
                <a:gd name="T19" fmla="*/ 35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1" h="86">
                  <a:moveTo>
                    <a:pt x="74" y="27"/>
                  </a:moveTo>
                  <a:cubicBezTo>
                    <a:pt x="90" y="56"/>
                    <a:pt x="69" y="69"/>
                    <a:pt x="61" y="74"/>
                  </a:cubicBezTo>
                  <a:cubicBezTo>
                    <a:pt x="53" y="80"/>
                    <a:pt x="29" y="85"/>
                    <a:pt x="13" y="58"/>
                  </a:cubicBezTo>
                  <a:cubicBezTo>
                    <a:pt x="0" y="29"/>
                    <a:pt x="18" y="16"/>
                    <a:pt x="26" y="11"/>
                  </a:cubicBezTo>
                  <a:cubicBezTo>
                    <a:pt x="34" y="5"/>
                    <a:pt x="58" y="0"/>
                    <a:pt x="74" y="27"/>
                  </a:cubicBezTo>
                  <a:close/>
                  <a:moveTo>
                    <a:pt x="61" y="35"/>
                  </a:moveTo>
                  <a:cubicBezTo>
                    <a:pt x="53" y="19"/>
                    <a:pt x="39" y="18"/>
                    <a:pt x="31" y="21"/>
                  </a:cubicBezTo>
                  <a:cubicBezTo>
                    <a:pt x="23" y="23"/>
                    <a:pt x="18" y="35"/>
                    <a:pt x="26" y="50"/>
                  </a:cubicBezTo>
                  <a:cubicBezTo>
                    <a:pt x="34" y="69"/>
                    <a:pt x="47" y="69"/>
                    <a:pt x="55" y="64"/>
                  </a:cubicBezTo>
                  <a:cubicBezTo>
                    <a:pt x="63" y="61"/>
                    <a:pt x="69" y="50"/>
                    <a:pt x="61" y="35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8" name="Freeform 107">
              <a:extLst>
                <a:ext uri="{FF2B5EF4-FFF2-40B4-BE49-F238E27FC236}">
                  <a16:creationId xmlns:a16="http://schemas.microsoft.com/office/drawing/2014/main" id="{FD9A66F5-A46F-1947-A3C5-554F01AD7E3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51413" y="2065338"/>
              <a:ext cx="33337" cy="30162"/>
            </a:xfrm>
            <a:custGeom>
              <a:avLst/>
              <a:gdLst>
                <a:gd name="T0" fmla="*/ 0 w 91"/>
                <a:gd name="T1" fmla="*/ 37 h 85"/>
                <a:gd name="T2" fmla="*/ 23 w 91"/>
                <a:gd name="T3" fmla="*/ 13 h 85"/>
                <a:gd name="T4" fmla="*/ 52 w 91"/>
                <a:gd name="T5" fmla="*/ 10 h 85"/>
                <a:gd name="T6" fmla="*/ 58 w 91"/>
                <a:gd name="T7" fmla="*/ 29 h 85"/>
                <a:gd name="T8" fmla="*/ 76 w 91"/>
                <a:gd name="T9" fmla="*/ 34 h 85"/>
                <a:gd name="T10" fmla="*/ 90 w 91"/>
                <a:gd name="T11" fmla="*/ 42 h 85"/>
                <a:gd name="T12" fmla="*/ 90 w 91"/>
                <a:gd name="T13" fmla="*/ 42 h 85"/>
                <a:gd name="T14" fmla="*/ 79 w 91"/>
                <a:gd name="T15" fmla="*/ 53 h 85"/>
                <a:gd name="T16" fmla="*/ 68 w 91"/>
                <a:gd name="T17" fmla="*/ 45 h 85"/>
                <a:gd name="T18" fmla="*/ 52 w 91"/>
                <a:gd name="T19" fmla="*/ 45 h 85"/>
                <a:gd name="T20" fmla="*/ 42 w 91"/>
                <a:gd name="T21" fmla="*/ 55 h 85"/>
                <a:gd name="T22" fmla="*/ 60 w 91"/>
                <a:gd name="T23" fmla="*/ 74 h 85"/>
                <a:gd name="T24" fmla="*/ 50 w 91"/>
                <a:gd name="T25" fmla="*/ 84 h 85"/>
                <a:gd name="T26" fmla="*/ 0 w 91"/>
                <a:gd name="T27" fmla="*/ 37 h 85"/>
                <a:gd name="T28" fmla="*/ 42 w 91"/>
                <a:gd name="T29" fmla="*/ 34 h 85"/>
                <a:gd name="T30" fmla="*/ 42 w 91"/>
                <a:gd name="T31" fmla="*/ 21 h 85"/>
                <a:gd name="T32" fmla="*/ 29 w 91"/>
                <a:gd name="T33" fmla="*/ 21 h 85"/>
                <a:gd name="T34" fmla="*/ 15 w 91"/>
                <a:gd name="T35" fmla="*/ 34 h 85"/>
                <a:gd name="T36" fmla="*/ 29 w 91"/>
                <a:gd name="T37" fmla="*/ 47 h 85"/>
                <a:gd name="T38" fmla="*/ 42 w 91"/>
                <a:gd name="T39" fmla="*/ 34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91" h="85">
                  <a:moveTo>
                    <a:pt x="0" y="37"/>
                  </a:moveTo>
                  <a:lnTo>
                    <a:pt x="23" y="13"/>
                  </a:lnTo>
                  <a:cubicBezTo>
                    <a:pt x="37" y="0"/>
                    <a:pt x="47" y="8"/>
                    <a:pt x="52" y="10"/>
                  </a:cubicBezTo>
                  <a:cubicBezTo>
                    <a:pt x="58" y="16"/>
                    <a:pt x="60" y="24"/>
                    <a:pt x="58" y="29"/>
                  </a:cubicBezTo>
                  <a:cubicBezTo>
                    <a:pt x="63" y="26"/>
                    <a:pt x="68" y="26"/>
                    <a:pt x="76" y="34"/>
                  </a:cubicBezTo>
                  <a:cubicBezTo>
                    <a:pt x="84" y="42"/>
                    <a:pt x="84" y="42"/>
                    <a:pt x="90" y="42"/>
                  </a:cubicBezTo>
                  <a:lnTo>
                    <a:pt x="90" y="42"/>
                  </a:lnTo>
                  <a:lnTo>
                    <a:pt x="79" y="53"/>
                  </a:lnTo>
                  <a:cubicBezTo>
                    <a:pt x="76" y="50"/>
                    <a:pt x="74" y="50"/>
                    <a:pt x="68" y="45"/>
                  </a:cubicBezTo>
                  <a:cubicBezTo>
                    <a:pt x="60" y="39"/>
                    <a:pt x="58" y="37"/>
                    <a:pt x="52" y="45"/>
                  </a:cubicBezTo>
                  <a:lnTo>
                    <a:pt x="42" y="55"/>
                  </a:lnTo>
                  <a:lnTo>
                    <a:pt x="60" y="74"/>
                  </a:lnTo>
                  <a:lnTo>
                    <a:pt x="50" y="84"/>
                  </a:lnTo>
                  <a:lnTo>
                    <a:pt x="0" y="37"/>
                  </a:lnTo>
                  <a:close/>
                  <a:moveTo>
                    <a:pt x="42" y="34"/>
                  </a:moveTo>
                  <a:cubicBezTo>
                    <a:pt x="47" y="29"/>
                    <a:pt x="47" y="24"/>
                    <a:pt x="42" y="21"/>
                  </a:cubicBezTo>
                  <a:cubicBezTo>
                    <a:pt x="39" y="18"/>
                    <a:pt x="34" y="16"/>
                    <a:pt x="29" y="21"/>
                  </a:cubicBezTo>
                  <a:lnTo>
                    <a:pt x="15" y="34"/>
                  </a:lnTo>
                  <a:lnTo>
                    <a:pt x="29" y="47"/>
                  </a:lnTo>
                  <a:lnTo>
                    <a:pt x="42" y="34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9" name="Freeform 108">
              <a:extLst>
                <a:ext uri="{FF2B5EF4-FFF2-40B4-BE49-F238E27FC236}">
                  <a16:creationId xmlns:a16="http://schemas.microsoft.com/office/drawing/2014/main" id="{6F697EC9-EF5E-4E4B-BE77-4AAF44C8228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19688" y="2289175"/>
              <a:ext cx="31750" cy="31750"/>
            </a:xfrm>
            <a:custGeom>
              <a:avLst/>
              <a:gdLst>
                <a:gd name="T0" fmla="*/ 37 w 86"/>
                <a:gd name="T1" fmla="*/ 8 h 88"/>
                <a:gd name="T2" fmla="*/ 51 w 86"/>
                <a:gd name="T3" fmla="*/ 0 h 88"/>
                <a:gd name="T4" fmla="*/ 85 w 86"/>
                <a:gd name="T5" fmla="*/ 58 h 88"/>
                <a:gd name="T6" fmla="*/ 72 w 86"/>
                <a:gd name="T7" fmla="*/ 66 h 88"/>
                <a:gd name="T8" fmla="*/ 21 w 86"/>
                <a:gd name="T9" fmla="*/ 37 h 88"/>
                <a:gd name="T10" fmla="*/ 21 w 86"/>
                <a:gd name="T11" fmla="*/ 37 h 88"/>
                <a:gd name="T12" fmla="*/ 45 w 86"/>
                <a:gd name="T13" fmla="*/ 79 h 88"/>
                <a:gd name="T14" fmla="*/ 35 w 86"/>
                <a:gd name="T15" fmla="*/ 87 h 88"/>
                <a:gd name="T16" fmla="*/ 0 w 86"/>
                <a:gd name="T17" fmla="*/ 29 h 88"/>
                <a:gd name="T18" fmla="*/ 13 w 86"/>
                <a:gd name="T19" fmla="*/ 21 h 88"/>
                <a:gd name="T20" fmla="*/ 61 w 86"/>
                <a:gd name="T21" fmla="*/ 48 h 88"/>
                <a:gd name="T22" fmla="*/ 61 w 86"/>
                <a:gd name="T23" fmla="*/ 48 h 88"/>
                <a:gd name="T24" fmla="*/ 37 w 86"/>
                <a:gd name="T25" fmla="*/ 8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6" h="88">
                  <a:moveTo>
                    <a:pt x="37" y="8"/>
                  </a:moveTo>
                  <a:lnTo>
                    <a:pt x="51" y="0"/>
                  </a:lnTo>
                  <a:lnTo>
                    <a:pt x="85" y="58"/>
                  </a:lnTo>
                  <a:lnTo>
                    <a:pt x="72" y="66"/>
                  </a:lnTo>
                  <a:lnTo>
                    <a:pt x="21" y="37"/>
                  </a:lnTo>
                  <a:lnTo>
                    <a:pt x="21" y="37"/>
                  </a:lnTo>
                  <a:lnTo>
                    <a:pt x="45" y="79"/>
                  </a:lnTo>
                  <a:lnTo>
                    <a:pt x="35" y="87"/>
                  </a:lnTo>
                  <a:lnTo>
                    <a:pt x="0" y="29"/>
                  </a:lnTo>
                  <a:lnTo>
                    <a:pt x="13" y="21"/>
                  </a:lnTo>
                  <a:lnTo>
                    <a:pt x="61" y="48"/>
                  </a:lnTo>
                  <a:lnTo>
                    <a:pt x="61" y="48"/>
                  </a:lnTo>
                  <a:lnTo>
                    <a:pt x="37" y="8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0" name="Freeform 109">
              <a:extLst>
                <a:ext uri="{FF2B5EF4-FFF2-40B4-BE49-F238E27FC236}">
                  <a16:creationId xmlns:a16="http://schemas.microsoft.com/office/drawing/2014/main" id="{82CA6703-F7A1-BC4C-AB10-1841C50C8E9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41913" y="2273300"/>
              <a:ext cx="31750" cy="30163"/>
            </a:xfrm>
            <a:custGeom>
              <a:avLst/>
              <a:gdLst>
                <a:gd name="T0" fmla="*/ 0 w 86"/>
                <a:gd name="T1" fmla="*/ 31 h 85"/>
                <a:gd name="T2" fmla="*/ 24 w 86"/>
                <a:gd name="T3" fmla="*/ 13 h 85"/>
                <a:gd name="T4" fmla="*/ 66 w 86"/>
                <a:gd name="T5" fmla="*/ 21 h 85"/>
                <a:gd name="T6" fmla="*/ 66 w 86"/>
                <a:gd name="T7" fmla="*/ 66 h 85"/>
                <a:gd name="T8" fmla="*/ 42 w 86"/>
                <a:gd name="T9" fmla="*/ 84 h 85"/>
                <a:gd name="T10" fmla="*/ 0 w 86"/>
                <a:gd name="T11" fmla="*/ 31 h 85"/>
                <a:gd name="T12" fmla="*/ 47 w 86"/>
                <a:gd name="T13" fmla="*/ 66 h 85"/>
                <a:gd name="T14" fmla="*/ 58 w 86"/>
                <a:gd name="T15" fmla="*/ 58 h 85"/>
                <a:gd name="T16" fmla="*/ 55 w 86"/>
                <a:gd name="T17" fmla="*/ 31 h 85"/>
                <a:gd name="T18" fmla="*/ 29 w 86"/>
                <a:gd name="T19" fmla="*/ 23 h 85"/>
                <a:gd name="T20" fmla="*/ 18 w 86"/>
                <a:gd name="T21" fmla="*/ 31 h 85"/>
                <a:gd name="T22" fmla="*/ 47 w 86"/>
                <a:gd name="T23" fmla="*/ 66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86" h="85">
                  <a:moveTo>
                    <a:pt x="0" y="31"/>
                  </a:moveTo>
                  <a:lnTo>
                    <a:pt x="24" y="13"/>
                  </a:lnTo>
                  <a:cubicBezTo>
                    <a:pt x="42" y="0"/>
                    <a:pt x="58" y="10"/>
                    <a:pt x="66" y="21"/>
                  </a:cubicBezTo>
                  <a:cubicBezTo>
                    <a:pt x="74" y="31"/>
                    <a:pt x="85" y="53"/>
                    <a:pt x="66" y="66"/>
                  </a:cubicBezTo>
                  <a:lnTo>
                    <a:pt x="42" y="84"/>
                  </a:lnTo>
                  <a:lnTo>
                    <a:pt x="0" y="31"/>
                  </a:lnTo>
                  <a:close/>
                  <a:moveTo>
                    <a:pt x="47" y="66"/>
                  </a:moveTo>
                  <a:lnTo>
                    <a:pt x="58" y="58"/>
                  </a:lnTo>
                  <a:cubicBezTo>
                    <a:pt x="69" y="50"/>
                    <a:pt x="63" y="39"/>
                    <a:pt x="55" y="31"/>
                  </a:cubicBezTo>
                  <a:cubicBezTo>
                    <a:pt x="42" y="16"/>
                    <a:pt x="34" y="21"/>
                    <a:pt x="29" y="23"/>
                  </a:cubicBezTo>
                  <a:lnTo>
                    <a:pt x="18" y="31"/>
                  </a:lnTo>
                  <a:lnTo>
                    <a:pt x="47" y="66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1" name="Freeform 110">
              <a:extLst>
                <a:ext uri="{FF2B5EF4-FFF2-40B4-BE49-F238E27FC236}">
                  <a16:creationId xmlns:a16="http://schemas.microsoft.com/office/drawing/2014/main" id="{5BDD3A39-63A8-8741-9889-F6057B92E8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60963" y="2265363"/>
              <a:ext cx="23812" cy="20637"/>
            </a:xfrm>
            <a:custGeom>
              <a:avLst/>
              <a:gdLst>
                <a:gd name="T0" fmla="*/ 63 w 64"/>
                <a:gd name="T1" fmla="*/ 45 h 56"/>
                <a:gd name="T2" fmla="*/ 53 w 64"/>
                <a:gd name="T3" fmla="*/ 55 h 56"/>
                <a:gd name="T4" fmla="*/ 0 w 64"/>
                <a:gd name="T5" fmla="*/ 10 h 56"/>
                <a:gd name="T6" fmla="*/ 10 w 64"/>
                <a:gd name="T7" fmla="*/ 0 h 56"/>
                <a:gd name="T8" fmla="*/ 63 w 64"/>
                <a:gd name="T9" fmla="*/ 45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" h="56">
                  <a:moveTo>
                    <a:pt x="63" y="45"/>
                  </a:moveTo>
                  <a:lnTo>
                    <a:pt x="53" y="55"/>
                  </a:lnTo>
                  <a:lnTo>
                    <a:pt x="0" y="10"/>
                  </a:lnTo>
                  <a:lnTo>
                    <a:pt x="10" y="0"/>
                  </a:lnTo>
                  <a:lnTo>
                    <a:pt x="63" y="45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2" name="Freeform 111">
              <a:extLst>
                <a:ext uri="{FF2B5EF4-FFF2-40B4-BE49-F238E27FC236}">
                  <a16:creationId xmlns:a16="http://schemas.microsoft.com/office/drawing/2014/main" id="{FCE54F71-11D4-B947-8BD5-815B47AEC3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64138" y="2084388"/>
              <a:ext cx="31750" cy="28575"/>
            </a:xfrm>
            <a:custGeom>
              <a:avLst/>
              <a:gdLst>
                <a:gd name="T0" fmla="*/ 76 w 88"/>
                <a:gd name="T1" fmla="*/ 45 h 81"/>
                <a:gd name="T2" fmla="*/ 55 w 88"/>
                <a:gd name="T3" fmla="*/ 16 h 81"/>
                <a:gd name="T4" fmla="*/ 42 w 88"/>
                <a:gd name="T5" fmla="*/ 27 h 81"/>
                <a:gd name="T6" fmla="*/ 63 w 88"/>
                <a:gd name="T7" fmla="*/ 53 h 81"/>
                <a:gd name="T8" fmla="*/ 53 w 88"/>
                <a:gd name="T9" fmla="*/ 59 h 81"/>
                <a:gd name="T10" fmla="*/ 34 w 88"/>
                <a:gd name="T11" fmla="*/ 32 h 81"/>
                <a:gd name="T12" fmla="*/ 18 w 88"/>
                <a:gd name="T13" fmla="*/ 43 h 81"/>
                <a:gd name="T14" fmla="*/ 42 w 88"/>
                <a:gd name="T15" fmla="*/ 74 h 81"/>
                <a:gd name="T16" fmla="*/ 31 w 88"/>
                <a:gd name="T17" fmla="*/ 80 h 81"/>
                <a:gd name="T18" fmla="*/ 0 w 88"/>
                <a:gd name="T19" fmla="*/ 40 h 81"/>
                <a:gd name="T20" fmla="*/ 55 w 88"/>
                <a:gd name="T21" fmla="*/ 0 h 81"/>
                <a:gd name="T22" fmla="*/ 87 w 88"/>
                <a:gd name="T23" fmla="*/ 37 h 81"/>
                <a:gd name="T24" fmla="*/ 76 w 88"/>
                <a:gd name="T25" fmla="*/ 45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8" h="81">
                  <a:moveTo>
                    <a:pt x="76" y="45"/>
                  </a:moveTo>
                  <a:lnTo>
                    <a:pt x="55" y="16"/>
                  </a:lnTo>
                  <a:lnTo>
                    <a:pt x="42" y="27"/>
                  </a:lnTo>
                  <a:lnTo>
                    <a:pt x="63" y="53"/>
                  </a:lnTo>
                  <a:lnTo>
                    <a:pt x="53" y="59"/>
                  </a:lnTo>
                  <a:lnTo>
                    <a:pt x="34" y="32"/>
                  </a:lnTo>
                  <a:lnTo>
                    <a:pt x="18" y="43"/>
                  </a:lnTo>
                  <a:lnTo>
                    <a:pt x="42" y="74"/>
                  </a:lnTo>
                  <a:lnTo>
                    <a:pt x="31" y="80"/>
                  </a:lnTo>
                  <a:lnTo>
                    <a:pt x="0" y="40"/>
                  </a:lnTo>
                  <a:lnTo>
                    <a:pt x="55" y="0"/>
                  </a:lnTo>
                  <a:lnTo>
                    <a:pt x="87" y="37"/>
                  </a:lnTo>
                  <a:lnTo>
                    <a:pt x="76" y="45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3" name="Freeform 112">
              <a:extLst>
                <a:ext uri="{FF2B5EF4-FFF2-40B4-BE49-F238E27FC236}">
                  <a16:creationId xmlns:a16="http://schemas.microsoft.com/office/drawing/2014/main" id="{A4F69149-B849-6C4B-B3E6-DC7D61EE227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72050" y="2284413"/>
              <a:ext cx="31750" cy="31750"/>
            </a:xfrm>
            <a:custGeom>
              <a:avLst/>
              <a:gdLst>
                <a:gd name="T0" fmla="*/ 71 w 90"/>
                <a:gd name="T1" fmla="*/ 63 h 90"/>
                <a:gd name="T2" fmla="*/ 24 w 90"/>
                <a:gd name="T3" fmla="*/ 74 h 90"/>
                <a:gd name="T4" fmla="*/ 18 w 90"/>
                <a:gd name="T5" fmla="*/ 26 h 90"/>
                <a:gd name="T6" fmla="*/ 66 w 90"/>
                <a:gd name="T7" fmla="*/ 16 h 90"/>
                <a:gd name="T8" fmla="*/ 71 w 90"/>
                <a:gd name="T9" fmla="*/ 63 h 90"/>
                <a:gd name="T10" fmla="*/ 61 w 90"/>
                <a:gd name="T11" fmla="*/ 55 h 90"/>
                <a:gd name="T12" fmla="*/ 58 w 90"/>
                <a:gd name="T13" fmla="*/ 26 h 90"/>
                <a:gd name="T14" fmla="*/ 29 w 90"/>
                <a:gd name="T15" fmla="*/ 34 h 90"/>
                <a:gd name="T16" fmla="*/ 32 w 90"/>
                <a:gd name="T17" fmla="*/ 63 h 90"/>
                <a:gd name="T18" fmla="*/ 61 w 90"/>
                <a:gd name="T19" fmla="*/ 55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0" h="90">
                  <a:moveTo>
                    <a:pt x="71" y="63"/>
                  </a:moveTo>
                  <a:cubicBezTo>
                    <a:pt x="52" y="89"/>
                    <a:pt x="32" y="79"/>
                    <a:pt x="24" y="74"/>
                  </a:cubicBezTo>
                  <a:cubicBezTo>
                    <a:pt x="16" y="69"/>
                    <a:pt x="0" y="53"/>
                    <a:pt x="18" y="26"/>
                  </a:cubicBezTo>
                  <a:cubicBezTo>
                    <a:pt x="37" y="0"/>
                    <a:pt x="61" y="10"/>
                    <a:pt x="66" y="16"/>
                  </a:cubicBezTo>
                  <a:cubicBezTo>
                    <a:pt x="74" y="21"/>
                    <a:pt x="89" y="36"/>
                    <a:pt x="71" y="63"/>
                  </a:cubicBezTo>
                  <a:close/>
                  <a:moveTo>
                    <a:pt x="61" y="55"/>
                  </a:moveTo>
                  <a:cubicBezTo>
                    <a:pt x="71" y="39"/>
                    <a:pt x="66" y="29"/>
                    <a:pt x="58" y="26"/>
                  </a:cubicBezTo>
                  <a:cubicBezTo>
                    <a:pt x="53" y="21"/>
                    <a:pt x="39" y="21"/>
                    <a:pt x="29" y="34"/>
                  </a:cubicBezTo>
                  <a:cubicBezTo>
                    <a:pt x="18" y="50"/>
                    <a:pt x="26" y="61"/>
                    <a:pt x="32" y="63"/>
                  </a:cubicBezTo>
                  <a:cubicBezTo>
                    <a:pt x="37" y="69"/>
                    <a:pt x="50" y="71"/>
                    <a:pt x="61" y="55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4" name="Freeform 113">
              <a:extLst>
                <a:ext uri="{FF2B5EF4-FFF2-40B4-BE49-F238E27FC236}">
                  <a16:creationId xmlns:a16="http://schemas.microsoft.com/office/drawing/2014/main" id="{6E567622-E99D-0945-84FA-CA9D93178B5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06975" y="2297113"/>
              <a:ext cx="20638" cy="26987"/>
            </a:xfrm>
            <a:custGeom>
              <a:avLst/>
              <a:gdLst>
                <a:gd name="T0" fmla="*/ 45 w 59"/>
                <a:gd name="T1" fmla="*/ 16 h 75"/>
                <a:gd name="T2" fmla="*/ 58 w 59"/>
                <a:gd name="T3" fmla="*/ 21 h 75"/>
                <a:gd name="T4" fmla="*/ 13 w 59"/>
                <a:gd name="T5" fmla="*/ 74 h 75"/>
                <a:gd name="T6" fmla="*/ 0 w 59"/>
                <a:gd name="T7" fmla="*/ 71 h 75"/>
                <a:gd name="T8" fmla="*/ 3 w 59"/>
                <a:gd name="T9" fmla="*/ 0 h 75"/>
                <a:gd name="T10" fmla="*/ 19 w 59"/>
                <a:gd name="T11" fmla="*/ 5 h 75"/>
                <a:gd name="T12" fmla="*/ 13 w 59"/>
                <a:gd name="T13" fmla="*/ 58 h 75"/>
                <a:gd name="T14" fmla="*/ 13 w 59"/>
                <a:gd name="T15" fmla="*/ 58 h 75"/>
                <a:gd name="T16" fmla="*/ 45 w 59"/>
                <a:gd name="T17" fmla="*/ 16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9" h="75">
                  <a:moveTo>
                    <a:pt x="45" y="16"/>
                  </a:moveTo>
                  <a:lnTo>
                    <a:pt x="58" y="21"/>
                  </a:lnTo>
                  <a:lnTo>
                    <a:pt x="13" y="74"/>
                  </a:lnTo>
                  <a:lnTo>
                    <a:pt x="0" y="71"/>
                  </a:lnTo>
                  <a:lnTo>
                    <a:pt x="3" y="0"/>
                  </a:lnTo>
                  <a:lnTo>
                    <a:pt x="19" y="5"/>
                  </a:lnTo>
                  <a:lnTo>
                    <a:pt x="13" y="58"/>
                  </a:lnTo>
                  <a:lnTo>
                    <a:pt x="13" y="58"/>
                  </a:lnTo>
                  <a:lnTo>
                    <a:pt x="45" y="16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5" name="Freeform 114">
              <a:extLst>
                <a:ext uri="{FF2B5EF4-FFF2-40B4-BE49-F238E27FC236}">
                  <a16:creationId xmlns:a16="http://schemas.microsoft.com/office/drawing/2014/main" id="{CFE867D8-4B42-5F45-A184-344F1671753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26025" y="2306638"/>
              <a:ext cx="11113" cy="25400"/>
            </a:xfrm>
            <a:custGeom>
              <a:avLst/>
              <a:gdLst>
                <a:gd name="T0" fmla="*/ 13 w 32"/>
                <a:gd name="T1" fmla="*/ 69 h 70"/>
                <a:gd name="T2" fmla="*/ 0 w 32"/>
                <a:gd name="T3" fmla="*/ 63 h 70"/>
                <a:gd name="T4" fmla="*/ 18 w 32"/>
                <a:gd name="T5" fmla="*/ 0 h 70"/>
                <a:gd name="T6" fmla="*/ 31 w 32"/>
                <a:gd name="T7" fmla="*/ 2 h 70"/>
                <a:gd name="T8" fmla="*/ 13 w 32"/>
                <a:gd name="T9" fmla="*/ 69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70">
                  <a:moveTo>
                    <a:pt x="13" y="69"/>
                  </a:moveTo>
                  <a:lnTo>
                    <a:pt x="0" y="63"/>
                  </a:lnTo>
                  <a:lnTo>
                    <a:pt x="18" y="0"/>
                  </a:lnTo>
                  <a:lnTo>
                    <a:pt x="31" y="2"/>
                  </a:lnTo>
                  <a:lnTo>
                    <a:pt x="13" y="69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6" name="Freeform 115">
              <a:extLst>
                <a:ext uri="{FF2B5EF4-FFF2-40B4-BE49-F238E27FC236}">
                  <a16:creationId xmlns:a16="http://schemas.microsoft.com/office/drawing/2014/main" id="{D63B0D74-5F3D-AD4F-B158-06371495BCE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64125" y="2308225"/>
              <a:ext cx="25400" cy="25400"/>
            </a:xfrm>
            <a:custGeom>
              <a:avLst/>
              <a:gdLst>
                <a:gd name="T0" fmla="*/ 70 w 71"/>
                <a:gd name="T1" fmla="*/ 69 h 72"/>
                <a:gd name="T2" fmla="*/ 57 w 71"/>
                <a:gd name="T3" fmla="*/ 69 h 72"/>
                <a:gd name="T4" fmla="*/ 54 w 71"/>
                <a:gd name="T5" fmla="*/ 13 h 72"/>
                <a:gd name="T6" fmla="*/ 54 w 71"/>
                <a:gd name="T7" fmla="*/ 13 h 72"/>
                <a:gd name="T8" fmla="*/ 44 w 71"/>
                <a:gd name="T9" fmla="*/ 69 h 72"/>
                <a:gd name="T10" fmla="*/ 31 w 71"/>
                <a:gd name="T11" fmla="*/ 71 h 72"/>
                <a:gd name="T12" fmla="*/ 13 w 71"/>
                <a:gd name="T13" fmla="*/ 16 h 72"/>
                <a:gd name="T14" fmla="*/ 13 w 71"/>
                <a:gd name="T15" fmla="*/ 16 h 72"/>
                <a:gd name="T16" fmla="*/ 18 w 71"/>
                <a:gd name="T17" fmla="*/ 71 h 72"/>
                <a:gd name="T18" fmla="*/ 5 w 71"/>
                <a:gd name="T19" fmla="*/ 71 h 72"/>
                <a:gd name="T20" fmla="*/ 0 w 71"/>
                <a:gd name="T21" fmla="*/ 5 h 72"/>
                <a:gd name="T22" fmla="*/ 21 w 71"/>
                <a:gd name="T23" fmla="*/ 3 h 72"/>
                <a:gd name="T24" fmla="*/ 37 w 71"/>
                <a:gd name="T25" fmla="*/ 56 h 72"/>
                <a:gd name="T26" fmla="*/ 37 w 71"/>
                <a:gd name="T27" fmla="*/ 56 h 72"/>
                <a:gd name="T28" fmla="*/ 46 w 71"/>
                <a:gd name="T29" fmla="*/ 3 h 72"/>
                <a:gd name="T30" fmla="*/ 65 w 71"/>
                <a:gd name="T31" fmla="*/ 0 h 72"/>
                <a:gd name="T32" fmla="*/ 70 w 71"/>
                <a:gd name="T33" fmla="*/ 69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1" h="72">
                  <a:moveTo>
                    <a:pt x="70" y="69"/>
                  </a:moveTo>
                  <a:lnTo>
                    <a:pt x="57" y="69"/>
                  </a:lnTo>
                  <a:lnTo>
                    <a:pt x="54" y="13"/>
                  </a:lnTo>
                  <a:lnTo>
                    <a:pt x="54" y="13"/>
                  </a:lnTo>
                  <a:lnTo>
                    <a:pt x="44" y="69"/>
                  </a:lnTo>
                  <a:lnTo>
                    <a:pt x="31" y="71"/>
                  </a:lnTo>
                  <a:lnTo>
                    <a:pt x="13" y="16"/>
                  </a:lnTo>
                  <a:lnTo>
                    <a:pt x="13" y="16"/>
                  </a:lnTo>
                  <a:lnTo>
                    <a:pt x="18" y="71"/>
                  </a:lnTo>
                  <a:lnTo>
                    <a:pt x="5" y="71"/>
                  </a:lnTo>
                  <a:lnTo>
                    <a:pt x="0" y="5"/>
                  </a:lnTo>
                  <a:lnTo>
                    <a:pt x="21" y="3"/>
                  </a:lnTo>
                  <a:lnTo>
                    <a:pt x="37" y="56"/>
                  </a:lnTo>
                  <a:lnTo>
                    <a:pt x="37" y="56"/>
                  </a:lnTo>
                  <a:lnTo>
                    <a:pt x="46" y="3"/>
                  </a:lnTo>
                  <a:lnTo>
                    <a:pt x="65" y="0"/>
                  </a:lnTo>
                  <a:lnTo>
                    <a:pt x="70" y="69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7" name="Freeform 116">
              <a:extLst>
                <a:ext uri="{FF2B5EF4-FFF2-40B4-BE49-F238E27FC236}">
                  <a16:creationId xmlns:a16="http://schemas.microsoft.com/office/drawing/2014/main" id="{9E1C1C31-8373-DB4C-B866-2D79C2A2581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95875" y="2303463"/>
              <a:ext cx="26988" cy="26987"/>
            </a:xfrm>
            <a:custGeom>
              <a:avLst/>
              <a:gdLst>
                <a:gd name="T0" fmla="*/ 66 w 73"/>
                <a:gd name="T1" fmla="*/ 39 h 75"/>
                <a:gd name="T2" fmla="*/ 45 w 73"/>
                <a:gd name="T3" fmla="*/ 71 h 75"/>
                <a:gd name="T4" fmla="*/ 21 w 73"/>
                <a:gd name="T5" fmla="*/ 69 h 75"/>
                <a:gd name="T6" fmla="*/ 11 w 73"/>
                <a:gd name="T7" fmla="*/ 53 h 75"/>
                <a:gd name="T8" fmla="*/ 0 w 73"/>
                <a:gd name="T9" fmla="*/ 10 h 75"/>
                <a:gd name="T10" fmla="*/ 13 w 73"/>
                <a:gd name="T11" fmla="*/ 8 h 75"/>
                <a:gd name="T12" fmla="*/ 24 w 73"/>
                <a:gd name="T13" fmla="*/ 50 h 75"/>
                <a:gd name="T14" fmla="*/ 40 w 73"/>
                <a:gd name="T15" fmla="*/ 61 h 75"/>
                <a:gd name="T16" fmla="*/ 50 w 73"/>
                <a:gd name="T17" fmla="*/ 45 h 75"/>
                <a:gd name="T18" fmla="*/ 40 w 73"/>
                <a:gd name="T19" fmla="*/ 2 h 75"/>
                <a:gd name="T20" fmla="*/ 53 w 73"/>
                <a:gd name="T21" fmla="*/ 0 h 75"/>
                <a:gd name="T22" fmla="*/ 66 w 73"/>
                <a:gd name="T23" fmla="*/ 39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3" h="75">
                  <a:moveTo>
                    <a:pt x="66" y="39"/>
                  </a:moveTo>
                  <a:cubicBezTo>
                    <a:pt x="72" y="58"/>
                    <a:pt x="61" y="66"/>
                    <a:pt x="45" y="71"/>
                  </a:cubicBezTo>
                  <a:cubicBezTo>
                    <a:pt x="40" y="74"/>
                    <a:pt x="29" y="74"/>
                    <a:pt x="21" y="69"/>
                  </a:cubicBezTo>
                  <a:cubicBezTo>
                    <a:pt x="16" y="66"/>
                    <a:pt x="13" y="61"/>
                    <a:pt x="11" y="53"/>
                  </a:cubicBezTo>
                  <a:lnTo>
                    <a:pt x="0" y="10"/>
                  </a:lnTo>
                  <a:lnTo>
                    <a:pt x="13" y="8"/>
                  </a:lnTo>
                  <a:lnTo>
                    <a:pt x="24" y="50"/>
                  </a:lnTo>
                  <a:cubicBezTo>
                    <a:pt x="26" y="58"/>
                    <a:pt x="32" y="61"/>
                    <a:pt x="40" y="61"/>
                  </a:cubicBezTo>
                  <a:cubicBezTo>
                    <a:pt x="50" y="58"/>
                    <a:pt x="53" y="53"/>
                    <a:pt x="50" y="45"/>
                  </a:cubicBezTo>
                  <a:lnTo>
                    <a:pt x="40" y="2"/>
                  </a:lnTo>
                  <a:lnTo>
                    <a:pt x="53" y="0"/>
                  </a:lnTo>
                  <a:lnTo>
                    <a:pt x="66" y="39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8" name="Freeform 117">
              <a:extLst>
                <a:ext uri="{FF2B5EF4-FFF2-40B4-BE49-F238E27FC236}">
                  <a16:creationId xmlns:a16="http://schemas.microsoft.com/office/drawing/2014/main" id="{B499B851-D7FE-1B44-9952-5DFEC9B6855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30775" y="2089150"/>
              <a:ext cx="23813" cy="26988"/>
            </a:xfrm>
            <a:custGeom>
              <a:avLst/>
              <a:gdLst>
                <a:gd name="T0" fmla="*/ 66 w 67"/>
                <a:gd name="T1" fmla="*/ 66 h 77"/>
                <a:gd name="T2" fmla="*/ 59 w 67"/>
                <a:gd name="T3" fmla="*/ 76 h 77"/>
                <a:gd name="T4" fmla="*/ 0 w 67"/>
                <a:gd name="T5" fmla="*/ 39 h 77"/>
                <a:gd name="T6" fmla="*/ 19 w 67"/>
                <a:gd name="T7" fmla="*/ 13 h 77"/>
                <a:gd name="T8" fmla="*/ 51 w 67"/>
                <a:gd name="T9" fmla="*/ 8 h 77"/>
                <a:gd name="T10" fmla="*/ 56 w 67"/>
                <a:gd name="T11" fmla="*/ 37 h 77"/>
                <a:gd name="T12" fmla="*/ 45 w 67"/>
                <a:gd name="T13" fmla="*/ 53 h 77"/>
                <a:gd name="T14" fmla="*/ 66 w 67"/>
                <a:gd name="T15" fmla="*/ 66 h 77"/>
                <a:gd name="T16" fmla="*/ 43 w 67"/>
                <a:gd name="T17" fmla="*/ 37 h 77"/>
                <a:gd name="T18" fmla="*/ 40 w 67"/>
                <a:gd name="T19" fmla="*/ 21 h 77"/>
                <a:gd name="T20" fmla="*/ 24 w 67"/>
                <a:gd name="T21" fmla="*/ 26 h 77"/>
                <a:gd name="T22" fmla="*/ 19 w 67"/>
                <a:gd name="T23" fmla="*/ 37 h 77"/>
                <a:gd name="T24" fmla="*/ 35 w 67"/>
                <a:gd name="T25" fmla="*/ 47 h 77"/>
                <a:gd name="T26" fmla="*/ 43 w 67"/>
                <a:gd name="T27" fmla="*/ 37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7" h="77">
                  <a:moveTo>
                    <a:pt x="66" y="66"/>
                  </a:moveTo>
                  <a:lnTo>
                    <a:pt x="59" y="76"/>
                  </a:lnTo>
                  <a:lnTo>
                    <a:pt x="0" y="39"/>
                  </a:lnTo>
                  <a:lnTo>
                    <a:pt x="19" y="13"/>
                  </a:lnTo>
                  <a:cubicBezTo>
                    <a:pt x="27" y="2"/>
                    <a:pt x="37" y="0"/>
                    <a:pt x="51" y="8"/>
                  </a:cubicBezTo>
                  <a:cubicBezTo>
                    <a:pt x="56" y="10"/>
                    <a:pt x="66" y="23"/>
                    <a:pt x="56" y="37"/>
                  </a:cubicBezTo>
                  <a:lnTo>
                    <a:pt x="45" y="53"/>
                  </a:lnTo>
                  <a:lnTo>
                    <a:pt x="66" y="66"/>
                  </a:lnTo>
                  <a:close/>
                  <a:moveTo>
                    <a:pt x="43" y="37"/>
                  </a:moveTo>
                  <a:cubicBezTo>
                    <a:pt x="48" y="29"/>
                    <a:pt x="43" y="23"/>
                    <a:pt x="40" y="21"/>
                  </a:cubicBezTo>
                  <a:cubicBezTo>
                    <a:pt x="35" y="18"/>
                    <a:pt x="29" y="18"/>
                    <a:pt x="24" y="26"/>
                  </a:cubicBezTo>
                  <a:lnTo>
                    <a:pt x="19" y="37"/>
                  </a:lnTo>
                  <a:lnTo>
                    <a:pt x="35" y="47"/>
                  </a:lnTo>
                  <a:lnTo>
                    <a:pt x="43" y="37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9" name="Freeform 118">
              <a:extLst>
                <a:ext uri="{FF2B5EF4-FFF2-40B4-BE49-F238E27FC236}">
                  <a16:creationId xmlns:a16="http://schemas.microsoft.com/office/drawing/2014/main" id="{FD5510D0-E8DF-4B48-83FD-19F813C0F40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83175" y="2274888"/>
              <a:ext cx="7938" cy="6350"/>
            </a:xfrm>
            <a:custGeom>
              <a:avLst/>
              <a:gdLst>
                <a:gd name="T0" fmla="*/ 5 w 24"/>
                <a:gd name="T1" fmla="*/ 18 h 19"/>
                <a:gd name="T2" fmla="*/ 0 w 24"/>
                <a:gd name="T3" fmla="*/ 18 h 19"/>
                <a:gd name="T4" fmla="*/ 18 w 24"/>
                <a:gd name="T5" fmla="*/ 5 h 19"/>
                <a:gd name="T6" fmla="*/ 5 w 24"/>
                <a:gd name="T7" fmla="*/ 18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19">
                  <a:moveTo>
                    <a:pt x="5" y="18"/>
                  </a:moveTo>
                  <a:lnTo>
                    <a:pt x="0" y="18"/>
                  </a:lnTo>
                  <a:cubicBezTo>
                    <a:pt x="2" y="11"/>
                    <a:pt x="8" y="0"/>
                    <a:pt x="18" y="5"/>
                  </a:cubicBezTo>
                  <a:cubicBezTo>
                    <a:pt x="23" y="16"/>
                    <a:pt x="10" y="13"/>
                    <a:pt x="5" y="18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0" name="Freeform 119">
              <a:extLst>
                <a:ext uri="{FF2B5EF4-FFF2-40B4-BE49-F238E27FC236}">
                  <a16:creationId xmlns:a16="http://schemas.microsoft.com/office/drawing/2014/main" id="{16195A01-EF40-994E-AA89-D18B8E9A58B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56188" y="2200275"/>
              <a:ext cx="7937" cy="4763"/>
            </a:xfrm>
            <a:custGeom>
              <a:avLst/>
              <a:gdLst>
                <a:gd name="T0" fmla="*/ 21 w 22"/>
                <a:gd name="T1" fmla="*/ 14 h 15"/>
                <a:gd name="T2" fmla="*/ 2 w 22"/>
                <a:gd name="T3" fmla="*/ 14 h 15"/>
                <a:gd name="T4" fmla="*/ 21 w 22"/>
                <a:gd name="T5" fmla="*/ 8 h 15"/>
                <a:gd name="T6" fmla="*/ 21 w 22"/>
                <a:gd name="T7" fmla="*/ 14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15">
                  <a:moveTo>
                    <a:pt x="21" y="14"/>
                  </a:moveTo>
                  <a:lnTo>
                    <a:pt x="2" y="14"/>
                  </a:lnTo>
                  <a:cubicBezTo>
                    <a:pt x="0" y="3"/>
                    <a:pt x="16" y="0"/>
                    <a:pt x="21" y="8"/>
                  </a:cubicBezTo>
                  <a:lnTo>
                    <a:pt x="21" y="14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1" name="Freeform 120">
              <a:extLst>
                <a:ext uri="{FF2B5EF4-FFF2-40B4-BE49-F238E27FC236}">
                  <a16:creationId xmlns:a16="http://schemas.microsoft.com/office/drawing/2014/main" id="{9EBB3B4D-6120-B541-BC4C-A7A026B5410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73650" y="2155825"/>
              <a:ext cx="15875" cy="4763"/>
            </a:xfrm>
            <a:custGeom>
              <a:avLst/>
              <a:gdLst>
                <a:gd name="T0" fmla="*/ 0 w 42"/>
                <a:gd name="T1" fmla="*/ 13 h 14"/>
                <a:gd name="T2" fmla="*/ 11 w 42"/>
                <a:gd name="T3" fmla="*/ 3 h 14"/>
                <a:gd name="T4" fmla="*/ 31 w 42"/>
                <a:gd name="T5" fmla="*/ 0 h 14"/>
                <a:gd name="T6" fmla="*/ 41 w 42"/>
                <a:gd name="T7" fmla="*/ 0 h 14"/>
                <a:gd name="T8" fmla="*/ 39 w 42"/>
                <a:gd name="T9" fmla="*/ 8 h 14"/>
                <a:gd name="T10" fmla="*/ 26 w 42"/>
                <a:gd name="T11" fmla="*/ 13 h 14"/>
                <a:gd name="T12" fmla="*/ 28 w 42"/>
                <a:gd name="T13" fmla="*/ 8 h 14"/>
                <a:gd name="T14" fmla="*/ 13 w 42"/>
                <a:gd name="T15" fmla="*/ 8 h 14"/>
                <a:gd name="T16" fmla="*/ 5 w 42"/>
                <a:gd name="T17" fmla="*/ 13 h 14"/>
                <a:gd name="T18" fmla="*/ 0 w 42"/>
                <a:gd name="T19" fmla="*/ 1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2" h="14">
                  <a:moveTo>
                    <a:pt x="0" y="13"/>
                  </a:moveTo>
                  <a:lnTo>
                    <a:pt x="11" y="3"/>
                  </a:lnTo>
                  <a:lnTo>
                    <a:pt x="31" y="0"/>
                  </a:lnTo>
                  <a:lnTo>
                    <a:pt x="41" y="0"/>
                  </a:lnTo>
                  <a:lnTo>
                    <a:pt x="39" y="8"/>
                  </a:lnTo>
                  <a:lnTo>
                    <a:pt x="26" y="13"/>
                  </a:lnTo>
                  <a:lnTo>
                    <a:pt x="28" y="8"/>
                  </a:lnTo>
                  <a:lnTo>
                    <a:pt x="13" y="8"/>
                  </a:lnTo>
                  <a:lnTo>
                    <a:pt x="5" y="13"/>
                  </a:lnTo>
                  <a:lnTo>
                    <a:pt x="0" y="13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2" name="Freeform 121">
              <a:extLst>
                <a:ext uri="{FF2B5EF4-FFF2-40B4-BE49-F238E27FC236}">
                  <a16:creationId xmlns:a16="http://schemas.microsoft.com/office/drawing/2014/main" id="{DCC12C73-8E56-2047-B5C6-485E55A3274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89525" y="2155825"/>
              <a:ext cx="11113" cy="6350"/>
            </a:xfrm>
            <a:custGeom>
              <a:avLst/>
              <a:gdLst>
                <a:gd name="T0" fmla="*/ 16 w 33"/>
                <a:gd name="T1" fmla="*/ 0 h 17"/>
                <a:gd name="T2" fmla="*/ 24 w 33"/>
                <a:gd name="T3" fmla="*/ 0 h 17"/>
                <a:gd name="T4" fmla="*/ 32 w 33"/>
                <a:gd name="T5" fmla="*/ 3 h 17"/>
                <a:gd name="T6" fmla="*/ 27 w 33"/>
                <a:gd name="T7" fmla="*/ 8 h 17"/>
                <a:gd name="T8" fmla="*/ 19 w 33"/>
                <a:gd name="T9" fmla="*/ 11 h 17"/>
                <a:gd name="T10" fmla="*/ 14 w 33"/>
                <a:gd name="T11" fmla="*/ 16 h 17"/>
                <a:gd name="T12" fmla="*/ 11 w 33"/>
                <a:gd name="T13" fmla="*/ 11 h 17"/>
                <a:gd name="T14" fmla="*/ 3 w 33"/>
                <a:gd name="T15" fmla="*/ 13 h 17"/>
                <a:gd name="T16" fmla="*/ 0 w 33"/>
                <a:gd name="T17" fmla="*/ 11 h 17"/>
                <a:gd name="T18" fmla="*/ 8 w 33"/>
                <a:gd name="T19" fmla="*/ 8 h 17"/>
                <a:gd name="T20" fmla="*/ 6 w 33"/>
                <a:gd name="T21" fmla="*/ 5 h 17"/>
                <a:gd name="T22" fmla="*/ 8 w 33"/>
                <a:gd name="T23" fmla="*/ 0 h 17"/>
                <a:gd name="T24" fmla="*/ 16 w 33"/>
                <a:gd name="T25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3" h="17">
                  <a:moveTo>
                    <a:pt x="16" y="0"/>
                  </a:moveTo>
                  <a:lnTo>
                    <a:pt x="24" y="0"/>
                  </a:lnTo>
                  <a:lnTo>
                    <a:pt x="32" y="3"/>
                  </a:lnTo>
                  <a:lnTo>
                    <a:pt x="27" y="8"/>
                  </a:lnTo>
                  <a:lnTo>
                    <a:pt x="19" y="11"/>
                  </a:lnTo>
                  <a:lnTo>
                    <a:pt x="14" y="16"/>
                  </a:lnTo>
                  <a:lnTo>
                    <a:pt x="11" y="11"/>
                  </a:lnTo>
                  <a:lnTo>
                    <a:pt x="3" y="13"/>
                  </a:lnTo>
                  <a:lnTo>
                    <a:pt x="0" y="11"/>
                  </a:lnTo>
                  <a:lnTo>
                    <a:pt x="8" y="8"/>
                  </a:lnTo>
                  <a:lnTo>
                    <a:pt x="6" y="5"/>
                  </a:lnTo>
                  <a:lnTo>
                    <a:pt x="8" y="0"/>
                  </a:lnTo>
                  <a:lnTo>
                    <a:pt x="16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3" name="Freeform 122">
              <a:extLst>
                <a:ext uri="{FF2B5EF4-FFF2-40B4-BE49-F238E27FC236}">
                  <a16:creationId xmlns:a16="http://schemas.microsoft.com/office/drawing/2014/main" id="{EE4EBA6C-BB2C-1B40-A845-872684A2471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02225" y="2157413"/>
              <a:ext cx="6350" cy="3175"/>
            </a:xfrm>
            <a:custGeom>
              <a:avLst/>
              <a:gdLst>
                <a:gd name="T0" fmla="*/ 2 w 16"/>
                <a:gd name="T1" fmla="*/ 3 h 9"/>
                <a:gd name="T2" fmla="*/ 5 w 16"/>
                <a:gd name="T3" fmla="*/ 0 h 9"/>
                <a:gd name="T4" fmla="*/ 15 w 16"/>
                <a:gd name="T5" fmla="*/ 0 h 9"/>
                <a:gd name="T6" fmla="*/ 13 w 16"/>
                <a:gd name="T7" fmla="*/ 6 h 9"/>
                <a:gd name="T8" fmla="*/ 0 w 16"/>
                <a:gd name="T9" fmla="*/ 8 h 9"/>
                <a:gd name="T10" fmla="*/ 2 w 16"/>
                <a:gd name="T11" fmla="*/ 3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" h="9">
                  <a:moveTo>
                    <a:pt x="2" y="3"/>
                  </a:moveTo>
                  <a:lnTo>
                    <a:pt x="5" y="0"/>
                  </a:lnTo>
                  <a:lnTo>
                    <a:pt x="15" y="0"/>
                  </a:lnTo>
                  <a:lnTo>
                    <a:pt x="13" y="6"/>
                  </a:lnTo>
                  <a:lnTo>
                    <a:pt x="0" y="8"/>
                  </a:lnTo>
                  <a:lnTo>
                    <a:pt x="2" y="3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4" name="Freeform 123">
              <a:extLst>
                <a:ext uri="{FF2B5EF4-FFF2-40B4-BE49-F238E27FC236}">
                  <a16:creationId xmlns:a16="http://schemas.microsoft.com/office/drawing/2014/main" id="{DA918147-CCBE-874E-918F-CBED44896FB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78413" y="2162175"/>
              <a:ext cx="4762" cy="3175"/>
            </a:xfrm>
            <a:custGeom>
              <a:avLst/>
              <a:gdLst>
                <a:gd name="T0" fmla="*/ 2 w 13"/>
                <a:gd name="T1" fmla="*/ 3 h 7"/>
                <a:gd name="T2" fmla="*/ 12 w 13"/>
                <a:gd name="T3" fmla="*/ 0 h 7"/>
                <a:gd name="T4" fmla="*/ 9 w 13"/>
                <a:gd name="T5" fmla="*/ 6 h 7"/>
                <a:gd name="T6" fmla="*/ 0 w 13"/>
                <a:gd name="T7" fmla="*/ 6 h 7"/>
                <a:gd name="T8" fmla="*/ 2 w 1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7">
                  <a:moveTo>
                    <a:pt x="2" y="3"/>
                  </a:moveTo>
                  <a:lnTo>
                    <a:pt x="12" y="0"/>
                  </a:lnTo>
                  <a:lnTo>
                    <a:pt x="9" y="6"/>
                  </a:lnTo>
                  <a:lnTo>
                    <a:pt x="0" y="6"/>
                  </a:lnTo>
                  <a:lnTo>
                    <a:pt x="2" y="3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5" name="Freeform 124">
              <a:extLst>
                <a:ext uri="{FF2B5EF4-FFF2-40B4-BE49-F238E27FC236}">
                  <a16:creationId xmlns:a16="http://schemas.microsoft.com/office/drawing/2014/main" id="{E0FCBDEE-675D-BA41-BB4C-B73C888E184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02225" y="2160588"/>
              <a:ext cx="3175" cy="3175"/>
            </a:xfrm>
            <a:custGeom>
              <a:avLst/>
              <a:gdLst>
                <a:gd name="T0" fmla="*/ 0 w 8"/>
                <a:gd name="T1" fmla="*/ 5 h 9"/>
                <a:gd name="T2" fmla="*/ 5 w 8"/>
                <a:gd name="T3" fmla="*/ 0 h 9"/>
                <a:gd name="T4" fmla="*/ 7 w 8"/>
                <a:gd name="T5" fmla="*/ 5 h 9"/>
                <a:gd name="T6" fmla="*/ 5 w 8"/>
                <a:gd name="T7" fmla="*/ 8 h 9"/>
                <a:gd name="T8" fmla="*/ 0 w 8"/>
                <a:gd name="T9" fmla="*/ 5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9">
                  <a:moveTo>
                    <a:pt x="0" y="5"/>
                  </a:moveTo>
                  <a:lnTo>
                    <a:pt x="5" y="0"/>
                  </a:lnTo>
                  <a:lnTo>
                    <a:pt x="7" y="5"/>
                  </a:lnTo>
                  <a:lnTo>
                    <a:pt x="5" y="8"/>
                  </a:lnTo>
                  <a:lnTo>
                    <a:pt x="0" y="5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6" name="Freeform 125">
              <a:extLst>
                <a:ext uri="{FF2B5EF4-FFF2-40B4-BE49-F238E27FC236}">
                  <a16:creationId xmlns:a16="http://schemas.microsoft.com/office/drawing/2014/main" id="{83981D8C-44B6-5745-B8D7-10C24C7147C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00638" y="2163763"/>
              <a:ext cx="3175" cy="4762"/>
            </a:xfrm>
            <a:custGeom>
              <a:avLst/>
              <a:gdLst>
                <a:gd name="T0" fmla="*/ 0 w 9"/>
                <a:gd name="T1" fmla="*/ 8 h 14"/>
                <a:gd name="T2" fmla="*/ 6 w 9"/>
                <a:gd name="T3" fmla="*/ 13 h 14"/>
                <a:gd name="T4" fmla="*/ 8 w 9"/>
                <a:gd name="T5" fmla="*/ 11 h 14"/>
                <a:gd name="T6" fmla="*/ 6 w 9"/>
                <a:gd name="T7" fmla="*/ 0 h 14"/>
                <a:gd name="T8" fmla="*/ 0 w 9"/>
                <a:gd name="T9" fmla="*/ 8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14">
                  <a:moveTo>
                    <a:pt x="0" y="8"/>
                  </a:moveTo>
                  <a:lnTo>
                    <a:pt x="6" y="13"/>
                  </a:lnTo>
                  <a:lnTo>
                    <a:pt x="8" y="11"/>
                  </a:lnTo>
                  <a:lnTo>
                    <a:pt x="6" y="0"/>
                  </a:lnTo>
                  <a:lnTo>
                    <a:pt x="0" y="8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7" name="Freeform 126">
              <a:extLst>
                <a:ext uri="{FF2B5EF4-FFF2-40B4-BE49-F238E27FC236}">
                  <a16:creationId xmlns:a16="http://schemas.microsoft.com/office/drawing/2014/main" id="{15FF0AEE-30BA-024A-A3EC-3D9606C628B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03813" y="2165350"/>
              <a:ext cx="3175" cy="3175"/>
            </a:xfrm>
            <a:custGeom>
              <a:avLst/>
              <a:gdLst>
                <a:gd name="T0" fmla="*/ 5 w 11"/>
                <a:gd name="T1" fmla="*/ 8 h 9"/>
                <a:gd name="T2" fmla="*/ 10 w 11"/>
                <a:gd name="T3" fmla="*/ 2 h 9"/>
                <a:gd name="T4" fmla="*/ 0 w 11"/>
                <a:gd name="T5" fmla="*/ 0 h 9"/>
                <a:gd name="T6" fmla="*/ 5 w 11"/>
                <a:gd name="T7" fmla="*/ 8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9">
                  <a:moveTo>
                    <a:pt x="5" y="8"/>
                  </a:moveTo>
                  <a:lnTo>
                    <a:pt x="10" y="2"/>
                  </a:lnTo>
                  <a:lnTo>
                    <a:pt x="0" y="0"/>
                  </a:lnTo>
                  <a:lnTo>
                    <a:pt x="5" y="8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8" name="Freeform 127">
              <a:extLst>
                <a:ext uri="{FF2B5EF4-FFF2-40B4-BE49-F238E27FC236}">
                  <a16:creationId xmlns:a16="http://schemas.microsoft.com/office/drawing/2014/main" id="{45B8E096-D543-0A48-8C93-4EBC1645C04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08575" y="2165350"/>
              <a:ext cx="1588" cy="6350"/>
            </a:xfrm>
            <a:custGeom>
              <a:avLst/>
              <a:gdLst>
                <a:gd name="T0" fmla="*/ 3 w 6"/>
                <a:gd name="T1" fmla="*/ 0 h 17"/>
                <a:gd name="T2" fmla="*/ 5 w 6"/>
                <a:gd name="T3" fmla="*/ 3 h 17"/>
                <a:gd name="T4" fmla="*/ 5 w 6"/>
                <a:gd name="T5" fmla="*/ 16 h 17"/>
                <a:gd name="T6" fmla="*/ 0 w 6"/>
                <a:gd name="T7" fmla="*/ 3 h 17"/>
                <a:gd name="T8" fmla="*/ 3 w 6"/>
                <a:gd name="T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17">
                  <a:moveTo>
                    <a:pt x="3" y="0"/>
                  </a:moveTo>
                  <a:lnTo>
                    <a:pt x="5" y="3"/>
                  </a:lnTo>
                  <a:lnTo>
                    <a:pt x="5" y="16"/>
                  </a:lnTo>
                  <a:lnTo>
                    <a:pt x="0" y="3"/>
                  </a:lnTo>
                  <a:lnTo>
                    <a:pt x="3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9" name="Freeform 128">
              <a:extLst>
                <a:ext uri="{FF2B5EF4-FFF2-40B4-BE49-F238E27FC236}">
                  <a16:creationId xmlns:a16="http://schemas.microsoft.com/office/drawing/2014/main" id="{73BADE4F-4BC6-CE41-9C0C-12B2F9028EC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81575" y="2074863"/>
              <a:ext cx="171450" cy="211137"/>
            </a:xfrm>
            <a:custGeom>
              <a:avLst/>
              <a:gdLst>
                <a:gd name="T0" fmla="*/ 199 w 477"/>
                <a:gd name="T1" fmla="*/ 18 h 586"/>
                <a:gd name="T2" fmla="*/ 204 w 477"/>
                <a:gd name="T3" fmla="*/ 40 h 586"/>
                <a:gd name="T4" fmla="*/ 220 w 477"/>
                <a:gd name="T5" fmla="*/ 74 h 586"/>
                <a:gd name="T6" fmla="*/ 209 w 477"/>
                <a:gd name="T7" fmla="*/ 66 h 586"/>
                <a:gd name="T8" fmla="*/ 215 w 477"/>
                <a:gd name="T9" fmla="*/ 71 h 586"/>
                <a:gd name="T10" fmla="*/ 202 w 477"/>
                <a:gd name="T11" fmla="*/ 90 h 586"/>
                <a:gd name="T12" fmla="*/ 215 w 477"/>
                <a:gd name="T13" fmla="*/ 98 h 586"/>
                <a:gd name="T14" fmla="*/ 236 w 477"/>
                <a:gd name="T15" fmla="*/ 93 h 586"/>
                <a:gd name="T16" fmla="*/ 241 w 477"/>
                <a:gd name="T17" fmla="*/ 58 h 586"/>
                <a:gd name="T18" fmla="*/ 241 w 477"/>
                <a:gd name="T19" fmla="*/ 58 h 586"/>
                <a:gd name="T20" fmla="*/ 239 w 477"/>
                <a:gd name="T21" fmla="*/ 45 h 586"/>
                <a:gd name="T22" fmla="*/ 237 w 477"/>
                <a:gd name="T23" fmla="*/ 68 h 586"/>
                <a:gd name="T24" fmla="*/ 312 w 477"/>
                <a:gd name="T25" fmla="*/ 283 h 586"/>
                <a:gd name="T26" fmla="*/ 341 w 477"/>
                <a:gd name="T27" fmla="*/ 296 h 586"/>
                <a:gd name="T28" fmla="*/ 357 w 477"/>
                <a:gd name="T29" fmla="*/ 296 h 586"/>
                <a:gd name="T30" fmla="*/ 396 w 477"/>
                <a:gd name="T31" fmla="*/ 339 h 586"/>
                <a:gd name="T32" fmla="*/ 418 w 477"/>
                <a:gd name="T33" fmla="*/ 437 h 586"/>
                <a:gd name="T34" fmla="*/ 338 w 477"/>
                <a:gd name="T35" fmla="*/ 500 h 586"/>
                <a:gd name="T36" fmla="*/ 262 w 477"/>
                <a:gd name="T37" fmla="*/ 572 h 586"/>
                <a:gd name="T38" fmla="*/ 241 w 477"/>
                <a:gd name="T39" fmla="*/ 559 h 586"/>
                <a:gd name="T40" fmla="*/ 260 w 477"/>
                <a:gd name="T41" fmla="*/ 344 h 586"/>
                <a:gd name="T42" fmla="*/ 270 w 477"/>
                <a:gd name="T43" fmla="*/ 302 h 586"/>
                <a:gd name="T44" fmla="*/ 239 w 477"/>
                <a:gd name="T45" fmla="*/ 294 h 586"/>
                <a:gd name="T46" fmla="*/ 167 w 477"/>
                <a:gd name="T47" fmla="*/ 259 h 586"/>
                <a:gd name="T48" fmla="*/ 135 w 477"/>
                <a:gd name="T49" fmla="*/ 238 h 586"/>
                <a:gd name="T50" fmla="*/ 104 w 477"/>
                <a:gd name="T51" fmla="*/ 148 h 586"/>
                <a:gd name="T52" fmla="*/ 0 w 477"/>
                <a:gd name="T53" fmla="*/ 132 h 586"/>
                <a:gd name="T54" fmla="*/ 24 w 477"/>
                <a:gd name="T55" fmla="*/ 103 h 586"/>
                <a:gd name="T56" fmla="*/ 24 w 477"/>
                <a:gd name="T57" fmla="*/ 93 h 586"/>
                <a:gd name="T58" fmla="*/ 24 w 477"/>
                <a:gd name="T59" fmla="*/ 79 h 586"/>
                <a:gd name="T60" fmla="*/ 156 w 477"/>
                <a:gd name="T61" fmla="*/ 42 h 586"/>
                <a:gd name="T62" fmla="*/ 167 w 477"/>
                <a:gd name="T63" fmla="*/ 21 h 586"/>
                <a:gd name="T64" fmla="*/ 207 w 477"/>
                <a:gd name="T65" fmla="*/ 3 h 586"/>
                <a:gd name="T66" fmla="*/ 220 w 477"/>
                <a:gd name="T67" fmla="*/ 10 h 586"/>
                <a:gd name="T68" fmla="*/ 231 w 477"/>
                <a:gd name="T69" fmla="*/ 10 h 586"/>
                <a:gd name="T70" fmla="*/ 285 w 477"/>
                <a:gd name="T71" fmla="*/ 55 h 586"/>
                <a:gd name="T72" fmla="*/ 291 w 477"/>
                <a:gd name="T73" fmla="*/ 79 h 586"/>
                <a:gd name="T74" fmla="*/ 341 w 477"/>
                <a:gd name="T75" fmla="*/ 116 h 586"/>
                <a:gd name="T76" fmla="*/ 265 w 477"/>
                <a:gd name="T77" fmla="*/ 220 h 586"/>
                <a:gd name="T78" fmla="*/ 249 w 477"/>
                <a:gd name="T79" fmla="*/ 206 h 586"/>
                <a:gd name="T80" fmla="*/ 204 w 477"/>
                <a:gd name="T81" fmla="*/ 251 h 586"/>
                <a:gd name="T82" fmla="*/ 225 w 477"/>
                <a:gd name="T83" fmla="*/ 233 h 586"/>
                <a:gd name="T84" fmla="*/ 252 w 477"/>
                <a:gd name="T85" fmla="*/ 270 h 586"/>
                <a:gd name="T86" fmla="*/ 257 w 477"/>
                <a:gd name="T87" fmla="*/ 291 h 586"/>
                <a:gd name="T88" fmla="*/ 273 w 477"/>
                <a:gd name="T89" fmla="*/ 291 h 586"/>
                <a:gd name="T90" fmla="*/ 283 w 477"/>
                <a:gd name="T91" fmla="*/ 296 h 5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477" h="586">
                  <a:moveTo>
                    <a:pt x="204" y="40"/>
                  </a:moveTo>
                  <a:cubicBezTo>
                    <a:pt x="207" y="37"/>
                    <a:pt x="204" y="21"/>
                    <a:pt x="199" y="18"/>
                  </a:cubicBezTo>
                  <a:cubicBezTo>
                    <a:pt x="194" y="29"/>
                    <a:pt x="212" y="32"/>
                    <a:pt x="199" y="40"/>
                  </a:cubicBezTo>
                  <a:lnTo>
                    <a:pt x="204" y="40"/>
                  </a:lnTo>
                  <a:close/>
                  <a:moveTo>
                    <a:pt x="237" y="69"/>
                  </a:moveTo>
                  <a:cubicBezTo>
                    <a:pt x="236" y="72"/>
                    <a:pt x="231" y="74"/>
                    <a:pt x="220" y="74"/>
                  </a:cubicBezTo>
                  <a:cubicBezTo>
                    <a:pt x="217" y="71"/>
                    <a:pt x="215" y="69"/>
                    <a:pt x="215" y="66"/>
                  </a:cubicBezTo>
                  <a:lnTo>
                    <a:pt x="209" y="66"/>
                  </a:lnTo>
                  <a:lnTo>
                    <a:pt x="209" y="71"/>
                  </a:lnTo>
                  <a:lnTo>
                    <a:pt x="215" y="71"/>
                  </a:lnTo>
                  <a:cubicBezTo>
                    <a:pt x="212" y="74"/>
                    <a:pt x="209" y="77"/>
                    <a:pt x="207" y="77"/>
                  </a:cubicBezTo>
                  <a:cubicBezTo>
                    <a:pt x="207" y="82"/>
                    <a:pt x="207" y="87"/>
                    <a:pt x="202" y="90"/>
                  </a:cubicBezTo>
                  <a:lnTo>
                    <a:pt x="209" y="90"/>
                  </a:lnTo>
                  <a:cubicBezTo>
                    <a:pt x="212" y="93"/>
                    <a:pt x="215" y="95"/>
                    <a:pt x="215" y="98"/>
                  </a:cubicBezTo>
                  <a:cubicBezTo>
                    <a:pt x="220" y="100"/>
                    <a:pt x="231" y="95"/>
                    <a:pt x="233" y="103"/>
                  </a:cubicBezTo>
                  <a:cubicBezTo>
                    <a:pt x="231" y="95"/>
                    <a:pt x="233" y="93"/>
                    <a:pt x="236" y="93"/>
                  </a:cubicBezTo>
                  <a:cubicBezTo>
                    <a:pt x="236" y="87"/>
                    <a:pt x="235" y="78"/>
                    <a:pt x="237" y="69"/>
                  </a:cubicBezTo>
                  <a:close/>
                  <a:moveTo>
                    <a:pt x="241" y="58"/>
                  </a:moveTo>
                  <a:lnTo>
                    <a:pt x="247" y="53"/>
                  </a:lnTo>
                  <a:cubicBezTo>
                    <a:pt x="244" y="53"/>
                    <a:pt x="244" y="55"/>
                    <a:pt x="241" y="58"/>
                  </a:cubicBezTo>
                  <a:lnTo>
                    <a:pt x="233" y="50"/>
                  </a:lnTo>
                  <a:lnTo>
                    <a:pt x="239" y="45"/>
                  </a:lnTo>
                  <a:cubicBezTo>
                    <a:pt x="233" y="48"/>
                    <a:pt x="231" y="40"/>
                    <a:pt x="225" y="37"/>
                  </a:cubicBezTo>
                  <a:cubicBezTo>
                    <a:pt x="222" y="48"/>
                    <a:pt x="238" y="61"/>
                    <a:pt x="237" y="68"/>
                  </a:cubicBezTo>
                  <a:cubicBezTo>
                    <a:pt x="238" y="65"/>
                    <a:pt x="239" y="61"/>
                    <a:pt x="241" y="58"/>
                  </a:cubicBezTo>
                  <a:close/>
                  <a:moveTo>
                    <a:pt x="312" y="283"/>
                  </a:moveTo>
                  <a:cubicBezTo>
                    <a:pt x="312" y="288"/>
                    <a:pt x="314" y="288"/>
                    <a:pt x="317" y="291"/>
                  </a:cubicBezTo>
                  <a:cubicBezTo>
                    <a:pt x="328" y="281"/>
                    <a:pt x="333" y="288"/>
                    <a:pt x="341" y="296"/>
                  </a:cubicBezTo>
                  <a:cubicBezTo>
                    <a:pt x="343" y="299"/>
                    <a:pt x="349" y="302"/>
                    <a:pt x="354" y="302"/>
                  </a:cubicBezTo>
                  <a:cubicBezTo>
                    <a:pt x="354" y="299"/>
                    <a:pt x="354" y="299"/>
                    <a:pt x="357" y="296"/>
                  </a:cubicBezTo>
                  <a:lnTo>
                    <a:pt x="362" y="296"/>
                  </a:lnTo>
                  <a:cubicBezTo>
                    <a:pt x="367" y="312"/>
                    <a:pt x="394" y="323"/>
                    <a:pt x="396" y="339"/>
                  </a:cubicBezTo>
                  <a:cubicBezTo>
                    <a:pt x="412" y="347"/>
                    <a:pt x="434" y="339"/>
                    <a:pt x="444" y="355"/>
                  </a:cubicBezTo>
                  <a:cubicBezTo>
                    <a:pt x="476" y="389"/>
                    <a:pt x="407" y="402"/>
                    <a:pt x="418" y="437"/>
                  </a:cubicBezTo>
                  <a:cubicBezTo>
                    <a:pt x="412" y="461"/>
                    <a:pt x="394" y="463"/>
                    <a:pt x="373" y="466"/>
                  </a:cubicBezTo>
                  <a:cubicBezTo>
                    <a:pt x="365" y="484"/>
                    <a:pt x="351" y="490"/>
                    <a:pt x="338" y="500"/>
                  </a:cubicBezTo>
                  <a:cubicBezTo>
                    <a:pt x="317" y="500"/>
                    <a:pt x="314" y="516"/>
                    <a:pt x="293" y="522"/>
                  </a:cubicBezTo>
                  <a:cubicBezTo>
                    <a:pt x="285" y="543"/>
                    <a:pt x="268" y="551"/>
                    <a:pt x="262" y="572"/>
                  </a:cubicBezTo>
                  <a:cubicBezTo>
                    <a:pt x="265" y="580"/>
                    <a:pt x="277" y="574"/>
                    <a:pt x="275" y="585"/>
                  </a:cubicBezTo>
                  <a:cubicBezTo>
                    <a:pt x="260" y="585"/>
                    <a:pt x="241" y="577"/>
                    <a:pt x="241" y="559"/>
                  </a:cubicBezTo>
                  <a:cubicBezTo>
                    <a:pt x="247" y="511"/>
                    <a:pt x="283" y="474"/>
                    <a:pt x="285" y="426"/>
                  </a:cubicBezTo>
                  <a:cubicBezTo>
                    <a:pt x="262" y="408"/>
                    <a:pt x="260" y="376"/>
                    <a:pt x="260" y="344"/>
                  </a:cubicBezTo>
                  <a:cubicBezTo>
                    <a:pt x="275" y="336"/>
                    <a:pt x="270" y="320"/>
                    <a:pt x="277" y="310"/>
                  </a:cubicBezTo>
                  <a:lnTo>
                    <a:pt x="270" y="302"/>
                  </a:lnTo>
                  <a:cubicBezTo>
                    <a:pt x="262" y="315"/>
                    <a:pt x="254" y="296"/>
                    <a:pt x="244" y="302"/>
                  </a:cubicBezTo>
                  <a:cubicBezTo>
                    <a:pt x="244" y="299"/>
                    <a:pt x="241" y="296"/>
                    <a:pt x="239" y="294"/>
                  </a:cubicBezTo>
                  <a:cubicBezTo>
                    <a:pt x="233" y="288"/>
                    <a:pt x="225" y="283"/>
                    <a:pt x="220" y="275"/>
                  </a:cubicBezTo>
                  <a:cubicBezTo>
                    <a:pt x="202" y="270"/>
                    <a:pt x="183" y="270"/>
                    <a:pt x="167" y="259"/>
                  </a:cubicBezTo>
                  <a:cubicBezTo>
                    <a:pt x="146" y="257"/>
                    <a:pt x="159" y="236"/>
                    <a:pt x="141" y="230"/>
                  </a:cubicBezTo>
                  <a:cubicBezTo>
                    <a:pt x="138" y="233"/>
                    <a:pt x="135" y="236"/>
                    <a:pt x="135" y="238"/>
                  </a:cubicBezTo>
                  <a:cubicBezTo>
                    <a:pt x="106" y="230"/>
                    <a:pt x="119" y="201"/>
                    <a:pt x="104" y="183"/>
                  </a:cubicBezTo>
                  <a:cubicBezTo>
                    <a:pt x="106" y="169"/>
                    <a:pt x="106" y="159"/>
                    <a:pt x="104" y="148"/>
                  </a:cubicBezTo>
                  <a:cubicBezTo>
                    <a:pt x="101" y="140"/>
                    <a:pt x="98" y="135"/>
                    <a:pt x="93" y="127"/>
                  </a:cubicBezTo>
                  <a:cubicBezTo>
                    <a:pt x="64" y="95"/>
                    <a:pt x="35" y="148"/>
                    <a:pt x="0" y="132"/>
                  </a:cubicBezTo>
                  <a:cubicBezTo>
                    <a:pt x="13" y="132"/>
                    <a:pt x="24" y="127"/>
                    <a:pt x="32" y="116"/>
                  </a:cubicBezTo>
                  <a:cubicBezTo>
                    <a:pt x="29" y="111"/>
                    <a:pt x="21" y="111"/>
                    <a:pt x="24" y="103"/>
                  </a:cubicBezTo>
                  <a:lnTo>
                    <a:pt x="29" y="98"/>
                  </a:lnTo>
                  <a:lnTo>
                    <a:pt x="24" y="93"/>
                  </a:lnTo>
                  <a:lnTo>
                    <a:pt x="29" y="87"/>
                  </a:lnTo>
                  <a:cubicBezTo>
                    <a:pt x="27" y="85"/>
                    <a:pt x="24" y="82"/>
                    <a:pt x="24" y="79"/>
                  </a:cubicBezTo>
                  <a:cubicBezTo>
                    <a:pt x="40" y="66"/>
                    <a:pt x="64" y="48"/>
                    <a:pt x="90" y="50"/>
                  </a:cubicBezTo>
                  <a:cubicBezTo>
                    <a:pt x="111" y="42"/>
                    <a:pt x="138" y="66"/>
                    <a:pt x="156" y="42"/>
                  </a:cubicBezTo>
                  <a:cubicBezTo>
                    <a:pt x="146" y="42"/>
                    <a:pt x="138" y="29"/>
                    <a:pt x="149" y="21"/>
                  </a:cubicBezTo>
                  <a:cubicBezTo>
                    <a:pt x="154" y="21"/>
                    <a:pt x="162" y="10"/>
                    <a:pt x="167" y="21"/>
                  </a:cubicBezTo>
                  <a:cubicBezTo>
                    <a:pt x="172" y="18"/>
                    <a:pt x="172" y="13"/>
                    <a:pt x="172" y="8"/>
                  </a:cubicBezTo>
                  <a:cubicBezTo>
                    <a:pt x="186" y="0"/>
                    <a:pt x="202" y="24"/>
                    <a:pt x="207" y="3"/>
                  </a:cubicBezTo>
                  <a:lnTo>
                    <a:pt x="215" y="3"/>
                  </a:lnTo>
                  <a:cubicBezTo>
                    <a:pt x="215" y="8"/>
                    <a:pt x="217" y="8"/>
                    <a:pt x="220" y="10"/>
                  </a:cubicBezTo>
                  <a:lnTo>
                    <a:pt x="225" y="5"/>
                  </a:lnTo>
                  <a:lnTo>
                    <a:pt x="231" y="10"/>
                  </a:lnTo>
                  <a:cubicBezTo>
                    <a:pt x="241" y="0"/>
                    <a:pt x="249" y="24"/>
                    <a:pt x="265" y="16"/>
                  </a:cubicBezTo>
                  <a:cubicBezTo>
                    <a:pt x="275" y="24"/>
                    <a:pt x="283" y="40"/>
                    <a:pt x="285" y="55"/>
                  </a:cubicBezTo>
                  <a:cubicBezTo>
                    <a:pt x="280" y="55"/>
                    <a:pt x="275" y="55"/>
                    <a:pt x="273" y="61"/>
                  </a:cubicBezTo>
                  <a:lnTo>
                    <a:pt x="291" y="79"/>
                  </a:lnTo>
                  <a:cubicBezTo>
                    <a:pt x="296" y="77"/>
                    <a:pt x="296" y="71"/>
                    <a:pt x="296" y="66"/>
                  </a:cubicBezTo>
                  <a:cubicBezTo>
                    <a:pt x="317" y="77"/>
                    <a:pt x="330" y="98"/>
                    <a:pt x="341" y="116"/>
                  </a:cubicBezTo>
                  <a:cubicBezTo>
                    <a:pt x="317" y="119"/>
                    <a:pt x="296" y="130"/>
                    <a:pt x="283" y="151"/>
                  </a:cubicBezTo>
                  <a:cubicBezTo>
                    <a:pt x="296" y="185"/>
                    <a:pt x="239" y="185"/>
                    <a:pt x="265" y="220"/>
                  </a:cubicBezTo>
                  <a:lnTo>
                    <a:pt x="257" y="228"/>
                  </a:lnTo>
                  <a:cubicBezTo>
                    <a:pt x="257" y="220"/>
                    <a:pt x="254" y="212"/>
                    <a:pt x="249" y="206"/>
                  </a:cubicBezTo>
                  <a:cubicBezTo>
                    <a:pt x="225" y="220"/>
                    <a:pt x="186" y="193"/>
                    <a:pt x="191" y="236"/>
                  </a:cubicBezTo>
                  <a:cubicBezTo>
                    <a:pt x="196" y="241"/>
                    <a:pt x="196" y="249"/>
                    <a:pt x="204" y="251"/>
                  </a:cubicBezTo>
                  <a:cubicBezTo>
                    <a:pt x="215" y="257"/>
                    <a:pt x="220" y="243"/>
                    <a:pt x="225" y="238"/>
                  </a:cubicBezTo>
                  <a:lnTo>
                    <a:pt x="225" y="233"/>
                  </a:lnTo>
                  <a:lnTo>
                    <a:pt x="244" y="233"/>
                  </a:lnTo>
                  <a:cubicBezTo>
                    <a:pt x="254" y="249"/>
                    <a:pt x="225" y="267"/>
                    <a:pt x="252" y="270"/>
                  </a:cubicBezTo>
                  <a:cubicBezTo>
                    <a:pt x="252" y="275"/>
                    <a:pt x="252" y="281"/>
                    <a:pt x="247" y="283"/>
                  </a:cubicBezTo>
                  <a:cubicBezTo>
                    <a:pt x="249" y="288"/>
                    <a:pt x="252" y="291"/>
                    <a:pt x="257" y="291"/>
                  </a:cubicBezTo>
                  <a:lnTo>
                    <a:pt x="268" y="291"/>
                  </a:lnTo>
                  <a:lnTo>
                    <a:pt x="273" y="291"/>
                  </a:lnTo>
                  <a:cubicBezTo>
                    <a:pt x="275" y="291"/>
                    <a:pt x="280" y="291"/>
                    <a:pt x="280" y="296"/>
                  </a:cubicBezTo>
                  <a:cubicBezTo>
                    <a:pt x="277" y="299"/>
                    <a:pt x="280" y="296"/>
                    <a:pt x="283" y="296"/>
                  </a:cubicBezTo>
                  <a:cubicBezTo>
                    <a:pt x="293" y="291"/>
                    <a:pt x="298" y="286"/>
                    <a:pt x="312" y="283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0" name="Freeform 129">
              <a:extLst>
                <a:ext uri="{FF2B5EF4-FFF2-40B4-BE49-F238E27FC236}">
                  <a16:creationId xmlns:a16="http://schemas.microsoft.com/office/drawing/2014/main" id="{C821570E-FA24-D84B-9FF2-C5A2FD5A91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99063" y="2151063"/>
              <a:ext cx="14287" cy="17462"/>
            </a:xfrm>
            <a:custGeom>
              <a:avLst/>
              <a:gdLst>
                <a:gd name="T0" fmla="*/ 2 w 38"/>
                <a:gd name="T1" fmla="*/ 1 h 47"/>
                <a:gd name="T2" fmla="*/ 18 w 38"/>
                <a:gd name="T3" fmla="*/ 1 h 47"/>
                <a:gd name="T4" fmla="*/ 31 w 38"/>
                <a:gd name="T5" fmla="*/ 3 h 47"/>
                <a:gd name="T6" fmla="*/ 37 w 38"/>
                <a:gd name="T7" fmla="*/ 14 h 47"/>
                <a:gd name="T8" fmla="*/ 31 w 38"/>
                <a:gd name="T9" fmla="*/ 25 h 47"/>
                <a:gd name="T10" fmla="*/ 16 w 38"/>
                <a:gd name="T11" fmla="*/ 30 h 47"/>
                <a:gd name="T12" fmla="*/ 13 w 38"/>
                <a:gd name="T13" fmla="*/ 30 h 47"/>
                <a:gd name="T14" fmla="*/ 13 w 38"/>
                <a:gd name="T15" fmla="*/ 46 h 47"/>
                <a:gd name="T16" fmla="*/ 0 w 38"/>
                <a:gd name="T17" fmla="*/ 46 h 47"/>
                <a:gd name="T18" fmla="*/ 2 w 38"/>
                <a:gd name="T19" fmla="*/ 1 h 47"/>
                <a:gd name="T20" fmla="*/ 13 w 38"/>
                <a:gd name="T21" fmla="*/ 22 h 47"/>
                <a:gd name="T22" fmla="*/ 16 w 38"/>
                <a:gd name="T23" fmla="*/ 22 h 47"/>
                <a:gd name="T24" fmla="*/ 23 w 38"/>
                <a:gd name="T25" fmla="*/ 17 h 47"/>
                <a:gd name="T26" fmla="*/ 16 w 38"/>
                <a:gd name="T27" fmla="*/ 11 h 47"/>
                <a:gd name="T28" fmla="*/ 13 w 38"/>
                <a:gd name="T29" fmla="*/ 11 h 47"/>
                <a:gd name="T30" fmla="*/ 13 w 38"/>
                <a:gd name="T31" fmla="*/ 22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8" h="47">
                  <a:moveTo>
                    <a:pt x="2" y="1"/>
                  </a:moveTo>
                  <a:cubicBezTo>
                    <a:pt x="5" y="1"/>
                    <a:pt x="10" y="1"/>
                    <a:pt x="18" y="1"/>
                  </a:cubicBezTo>
                  <a:cubicBezTo>
                    <a:pt x="23" y="1"/>
                    <a:pt x="29" y="0"/>
                    <a:pt x="31" y="3"/>
                  </a:cubicBezTo>
                  <a:cubicBezTo>
                    <a:pt x="34" y="5"/>
                    <a:pt x="37" y="9"/>
                    <a:pt x="37" y="14"/>
                  </a:cubicBezTo>
                  <a:cubicBezTo>
                    <a:pt x="37" y="19"/>
                    <a:pt x="34" y="22"/>
                    <a:pt x="31" y="25"/>
                  </a:cubicBezTo>
                  <a:cubicBezTo>
                    <a:pt x="29" y="27"/>
                    <a:pt x="23" y="30"/>
                    <a:pt x="16" y="30"/>
                  </a:cubicBezTo>
                  <a:lnTo>
                    <a:pt x="13" y="30"/>
                  </a:lnTo>
                  <a:lnTo>
                    <a:pt x="13" y="46"/>
                  </a:lnTo>
                  <a:lnTo>
                    <a:pt x="0" y="46"/>
                  </a:lnTo>
                  <a:lnTo>
                    <a:pt x="2" y="1"/>
                  </a:lnTo>
                  <a:close/>
                  <a:moveTo>
                    <a:pt x="13" y="22"/>
                  </a:moveTo>
                  <a:lnTo>
                    <a:pt x="16" y="22"/>
                  </a:lnTo>
                  <a:cubicBezTo>
                    <a:pt x="21" y="22"/>
                    <a:pt x="23" y="19"/>
                    <a:pt x="23" y="17"/>
                  </a:cubicBezTo>
                  <a:cubicBezTo>
                    <a:pt x="23" y="14"/>
                    <a:pt x="21" y="11"/>
                    <a:pt x="16" y="11"/>
                  </a:cubicBezTo>
                  <a:cubicBezTo>
                    <a:pt x="13" y="11"/>
                    <a:pt x="13" y="11"/>
                    <a:pt x="13" y="11"/>
                  </a:cubicBezTo>
                  <a:lnTo>
                    <a:pt x="13" y="22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1" name="Freeform 130">
              <a:extLst>
                <a:ext uri="{FF2B5EF4-FFF2-40B4-BE49-F238E27FC236}">
                  <a16:creationId xmlns:a16="http://schemas.microsoft.com/office/drawing/2014/main" id="{677A348E-E42B-3244-861F-B516114CDAD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02238" y="2174875"/>
              <a:ext cx="15875" cy="15875"/>
            </a:xfrm>
            <a:custGeom>
              <a:avLst/>
              <a:gdLst>
                <a:gd name="T0" fmla="*/ 16 w 43"/>
                <a:gd name="T1" fmla="*/ 35 h 46"/>
                <a:gd name="T2" fmla="*/ 13 w 43"/>
                <a:gd name="T3" fmla="*/ 45 h 46"/>
                <a:gd name="T4" fmla="*/ 0 w 43"/>
                <a:gd name="T5" fmla="*/ 45 h 46"/>
                <a:gd name="T6" fmla="*/ 13 w 43"/>
                <a:gd name="T7" fmla="*/ 0 h 46"/>
                <a:gd name="T8" fmla="*/ 29 w 43"/>
                <a:gd name="T9" fmla="*/ 0 h 46"/>
                <a:gd name="T10" fmla="*/ 42 w 43"/>
                <a:gd name="T11" fmla="*/ 45 h 46"/>
                <a:gd name="T12" fmla="*/ 32 w 43"/>
                <a:gd name="T13" fmla="*/ 45 h 46"/>
                <a:gd name="T14" fmla="*/ 29 w 43"/>
                <a:gd name="T15" fmla="*/ 35 h 46"/>
                <a:gd name="T16" fmla="*/ 16 w 43"/>
                <a:gd name="T17" fmla="*/ 35 h 46"/>
                <a:gd name="T18" fmla="*/ 26 w 43"/>
                <a:gd name="T19" fmla="*/ 24 h 46"/>
                <a:gd name="T20" fmla="*/ 24 w 43"/>
                <a:gd name="T21" fmla="*/ 16 h 46"/>
                <a:gd name="T22" fmla="*/ 21 w 43"/>
                <a:gd name="T23" fmla="*/ 8 h 46"/>
                <a:gd name="T24" fmla="*/ 21 w 43"/>
                <a:gd name="T25" fmla="*/ 8 h 46"/>
                <a:gd name="T26" fmla="*/ 18 w 43"/>
                <a:gd name="T27" fmla="*/ 16 h 46"/>
                <a:gd name="T28" fmla="*/ 16 w 43"/>
                <a:gd name="T29" fmla="*/ 24 h 46"/>
                <a:gd name="T30" fmla="*/ 26 w 43"/>
                <a:gd name="T31" fmla="*/ 24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3" h="46">
                  <a:moveTo>
                    <a:pt x="16" y="35"/>
                  </a:moveTo>
                  <a:lnTo>
                    <a:pt x="13" y="45"/>
                  </a:lnTo>
                  <a:lnTo>
                    <a:pt x="0" y="45"/>
                  </a:lnTo>
                  <a:lnTo>
                    <a:pt x="13" y="0"/>
                  </a:lnTo>
                  <a:lnTo>
                    <a:pt x="29" y="0"/>
                  </a:lnTo>
                  <a:lnTo>
                    <a:pt x="42" y="45"/>
                  </a:lnTo>
                  <a:lnTo>
                    <a:pt x="32" y="45"/>
                  </a:lnTo>
                  <a:lnTo>
                    <a:pt x="29" y="35"/>
                  </a:lnTo>
                  <a:lnTo>
                    <a:pt x="16" y="35"/>
                  </a:lnTo>
                  <a:close/>
                  <a:moveTo>
                    <a:pt x="26" y="24"/>
                  </a:moveTo>
                  <a:lnTo>
                    <a:pt x="24" y="16"/>
                  </a:lnTo>
                  <a:cubicBezTo>
                    <a:pt x="24" y="13"/>
                    <a:pt x="21" y="11"/>
                    <a:pt x="21" y="8"/>
                  </a:cubicBezTo>
                  <a:lnTo>
                    <a:pt x="21" y="8"/>
                  </a:lnTo>
                  <a:cubicBezTo>
                    <a:pt x="21" y="11"/>
                    <a:pt x="18" y="13"/>
                    <a:pt x="18" y="16"/>
                  </a:cubicBezTo>
                  <a:lnTo>
                    <a:pt x="16" y="24"/>
                  </a:lnTo>
                  <a:lnTo>
                    <a:pt x="26" y="24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2" name="Freeform 131">
              <a:extLst>
                <a:ext uri="{FF2B5EF4-FFF2-40B4-BE49-F238E27FC236}">
                  <a16:creationId xmlns:a16="http://schemas.microsoft.com/office/drawing/2014/main" id="{25861BF8-781C-2444-8A8D-22230F6FA16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99063" y="2197100"/>
              <a:ext cx="14287" cy="15875"/>
            </a:xfrm>
            <a:custGeom>
              <a:avLst/>
              <a:gdLst>
                <a:gd name="T0" fmla="*/ 10 w 40"/>
                <a:gd name="T1" fmla="*/ 0 h 46"/>
                <a:gd name="T2" fmla="*/ 10 w 40"/>
                <a:gd name="T3" fmla="*/ 16 h 46"/>
                <a:gd name="T4" fmla="*/ 26 w 40"/>
                <a:gd name="T5" fmla="*/ 16 h 46"/>
                <a:gd name="T6" fmla="*/ 26 w 40"/>
                <a:gd name="T7" fmla="*/ 0 h 46"/>
                <a:gd name="T8" fmla="*/ 39 w 40"/>
                <a:gd name="T9" fmla="*/ 0 h 46"/>
                <a:gd name="T10" fmla="*/ 39 w 40"/>
                <a:gd name="T11" fmla="*/ 45 h 46"/>
                <a:gd name="T12" fmla="*/ 26 w 40"/>
                <a:gd name="T13" fmla="*/ 45 h 46"/>
                <a:gd name="T14" fmla="*/ 26 w 40"/>
                <a:gd name="T15" fmla="*/ 26 h 46"/>
                <a:gd name="T16" fmla="*/ 10 w 40"/>
                <a:gd name="T17" fmla="*/ 26 h 46"/>
                <a:gd name="T18" fmla="*/ 10 w 40"/>
                <a:gd name="T19" fmla="*/ 45 h 46"/>
                <a:gd name="T20" fmla="*/ 0 w 40"/>
                <a:gd name="T21" fmla="*/ 45 h 46"/>
                <a:gd name="T22" fmla="*/ 0 w 40"/>
                <a:gd name="T23" fmla="*/ 0 h 46"/>
                <a:gd name="T24" fmla="*/ 10 w 40"/>
                <a:gd name="T25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0" h="46">
                  <a:moveTo>
                    <a:pt x="10" y="0"/>
                  </a:moveTo>
                  <a:lnTo>
                    <a:pt x="10" y="16"/>
                  </a:lnTo>
                  <a:lnTo>
                    <a:pt x="26" y="16"/>
                  </a:lnTo>
                  <a:lnTo>
                    <a:pt x="26" y="0"/>
                  </a:lnTo>
                  <a:lnTo>
                    <a:pt x="39" y="0"/>
                  </a:lnTo>
                  <a:lnTo>
                    <a:pt x="39" y="45"/>
                  </a:lnTo>
                  <a:lnTo>
                    <a:pt x="26" y="45"/>
                  </a:lnTo>
                  <a:lnTo>
                    <a:pt x="26" y="26"/>
                  </a:lnTo>
                  <a:lnTo>
                    <a:pt x="10" y="26"/>
                  </a:lnTo>
                  <a:lnTo>
                    <a:pt x="10" y="45"/>
                  </a:lnTo>
                  <a:lnTo>
                    <a:pt x="0" y="45"/>
                  </a:lnTo>
                  <a:lnTo>
                    <a:pt x="0" y="0"/>
                  </a:lnTo>
                  <a:lnTo>
                    <a:pt x="1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3" name="Freeform 132">
              <a:extLst>
                <a:ext uri="{FF2B5EF4-FFF2-40B4-BE49-F238E27FC236}">
                  <a16:creationId xmlns:a16="http://schemas.microsoft.com/office/drawing/2014/main" id="{A9D30FC1-89CF-4140-AB8C-5A3CA71CD2C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94300" y="2219325"/>
              <a:ext cx="15875" cy="17463"/>
            </a:xfrm>
            <a:custGeom>
              <a:avLst/>
              <a:gdLst>
                <a:gd name="T0" fmla="*/ 21 w 46"/>
                <a:gd name="T1" fmla="*/ 47 h 48"/>
                <a:gd name="T2" fmla="*/ 0 w 46"/>
                <a:gd name="T3" fmla="*/ 24 h 48"/>
                <a:gd name="T4" fmla="*/ 24 w 46"/>
                <a:gd name="T5" fmla="*/ 0 h 48"/>
                <a:gd name="T6" fmla="*/ 45 w 46"/>
                <a:gd name="T7" fmla="*/ 24 h 48"/>
                <a:gd name="T8" fmla="*/ 21 w 46"/>
                <a:gd name="T9" fmla="*/ 47 h 48"/>
                <a:gd name="T10" fmla="*/ 24 w 46"/>
                <a:gd name="T11" fmla="*/ 37 h 48"/>
                <a:gd name="T12" fmla="*/ 34 w 46"/>
                <a:gd name="T13" fmla="*/ 24 h 48"/>
                <a:gd name="T14" fmla="*/ 24 w 46"/>
                <a:gd name="T15" fmla="*/ 10 h 48"/>
                <a:gd name="T16" fmla="*/ 13 w 46"/>
                <a:gd name="T17" fmla="*/ 24 h 48"/>
                <a:gd name="T18" fmla="*/ 24 w 46"/>
                <a:gd name="T19" fmla="*/ 37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6" h="48">
                  <a:moveTo>
                    <a:pt x="21" y="47"/>
                  </a:moveTo>
                  <a:cubicBezTo>
                    <a:pt x="8" y="47"/>
                    <a:pt x="0" y="37"/>
                    <a:pt x="0" y="24"/>
                  </a:cubicBezTo>
                  <a:cubicBezTo>
                    <a:pt x="0" y="10"/>
                    <a:pt x="8" y="0"/>
                    <a:pt x="24" y="0"/>
                  </a:cubicBezTo>
                  <a:cubicBezTo>
                    <a:pt x="37" y="2"/>
                    <a:pt x="45" y="13"/>
                    <a:pt x="45" y="24"/>
                  </a:cubicBezTo>
                  <a:cubicBezTo>
                    <a:pt x="45" y="37"/>
                    <a:pt x="37" y="47"/>
                    <a:pt x="21" y="47"/>
                  </a:cubicBezTo>
                  <a:close/>
                  <a:moveTo>
                    <a:pt x="24" y="37"/>
                  </a:moveTo>
                  <a:cubicBezTo>
                    <a:pt x="29" y="37"/>
                    <a:pt x="34" y="31"/>
                    <a:pt x="34" y="24"/>
                  </a:cubicBezTo>
                  <a:cubicBezTo>
                    <a:pt x="34" y="16"/>
                    <a:pt x="32" y="10"/>
                    <a:pt x="24" y="10"/>
                  </a:cubicBezTo>
                  <a:cubicBezTo>
                    <a:pt x="16" y="10"/>
                    <a:pt x="13" y="16"/>
                    <a:pt x="13" y="24"/>
                  </a:cubicBezTo>
                  <a:cubicBezTo>
                    <a:pt x="13" y="31"/>
                    <a:pt x="16" y="37"/>
                    <a:pt x="24" y="37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4" name="Freeform 133">
              <a:extLst>
                <a:ext uri="{FF2B5EF4-FFF2-40B4-BE49-F238E27FC236}">
                  <a16:creationId xmlns:a16="http://schemas.microsoft.com/office/drawing/2014/main" id="{FD5BC318-5B9F-9640-9902-C2ECA79C850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16488" y="2159000"/>
              <a:ext cx="15875" cy="17463"/>
            </a:xfrm>
            <a:custGeom>
              <a:avLst/>
              <a:gdLst>
                <a:gd name="T0" fmla="*/ 21 w 46"/>
                <a:gd name="T1" fmla="*/ 48 h 49"/>
                <a:gd name="T2" fmla="*/ 0 w 46"/>
                <a:gd name="T3" fmla="*/ 24 h 49"/>
                <a:gd name="T4" fmla="*/ 24 w 46"/>
                <a:gd name="T5" fmla="*/ 0 h 49"/>
                <a:gd name="T6" fmla="*/ 45 w 46"/>
                <a:gd name="T7" fmla="*/ 24 h 49"/>
                <a:gd name="T8" fmla="*/ 21 w 46"/>
                <a:gd name="T9" fmla="*/ 48 h 49"/>
                <a:gd name="T10" fmla="*/ 24 w 46"/>
                <a:gd name="T11" fmla="*/ 37 h 49"/>
                <a:gd name="T12" fmla="*/ 35 w 46"/>
                <a:gd name="T13" fmla="*/ 24 h 49"/>
                <a:gd name="T14" fmla="*/ 24 w 46"/>
                <a:gd name="T15" fmla="*/ 10 h 49"/>
                <a:gd name="T16" fmla="*/ 13 w 46"/>
                <a:gd name="T17" fmla="*/ 24 h 49"/>
                <a:gd name="T18" fmla="*/ 24 w 46"/>
                <a:gd name="T19" fmla="*/ 37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6" h="49">
                  <a:moveTo>
                    <a:pt x="21" y="48"/>
                  </a:moveTo>
                  <a:cubicBezTo>
                    <a:pt x="8" y="48"/>
                    <a:pt x="0" y="37"/>
                    <a:pt x="0" y="24"/>
                  </a:cubicBezTo>
                  <a:cubicBezTo>
                    <a:pt x="0" y="10"/>
                    <a:pt x="8" y="0"/>
                    <a:pt x="24" y="0"/>
                  </a:cubicBezTo>
                  <a:cubicBezTo>
                    <a:pt x="37" y="3"/>
                    <a:pt x="45" y="13"/>
                    <a:pt x="45" y="24"/>
                  </a:cubicBezTo>
                  <a:cubicBezTo>
                    <a:pt x="45" y="37"/>
                    <a:pt x="37" y="48"/>
                    <a:pt x="21" y="48"/>
                  </a:cubicBezTo>
                  <a:close/>
                  <a:moveTo>
                    <a:pt x="24" y="37"/>
                  </a:moveTo>
                  <a:cubicBezTo>
                    <a:pt x="29" y="37"/>
                    <a:pt x="35" y="32"/>
                    <a:pt x="35" y="24"/>
                  </a:cubicBezTo>
                  <a:cubicBezTo>
                    <a:pt x="35" y="16"/>
                    <a:pt x="32" y="10"/>
                    <a:pt x="24" y="10"/>
                  </a:cubicBezTo>
                  <a:cubicBezTo>
                    <a:pt x="16" y="10"/>
                    <a:pt x="13" y="16"/>
                    <a:pt x="13" y="24"/>
                  </a:cubicBezTo>
                  <a:cubicBezTo>
                    <a:pt x="13" y="32"/>
                    <a:pt x="16" y="37"/>
                    <a:pt x="24" y="37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5" name="Freeform 134">
              <a:extLst>
                <a:ext uri="{FF2B5EF4-FFF2-40B4-BE49-F238E27FC236}">
                  <a16:creationId xmlns:a16="http://schemas.microsoft.com/office/drawing/2014/main" id="{85964255-96F4-B64E-A0D8-D1C36E84797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16488" y="2185988"/>
              <a:ext cx="14287" cy="15875"/>
            </a:xfrm>
            <a:custGeom>
              <a:avLst/>
              <a:gdLst>
                <a:gd name="T0" fmla="*/ 2 w 38"/>
                <a:gd name="T1" fmla="*/ 0 h 46"/>
                <a:gd name="T2" fmla="*/ 18 w 38"/>
                <a:gd name="T3" fmla="*/ 0 h 46"/>
                <a:gd name="T4" fmla="*/ 31 w 38"/>
                <a:gd name="T5" fmla="*/ 3 h 46"/>
                <a:gd name="T6" fmla="*/ 37 w 38"/>
                <a:gd name="T7" fmla="*/ 13 h 46"/>
                <a:gd name="T8" fmla="*/ 31 w 38"/>
                <a:gd name="T9" fmla="*/ 24 h 46"/>
                <a:gd name="T10" fmla="*/ 15 w 38"/>
                <a:gd name="T11" fmla="*/ 29 h 46"/>
                <a:gd name="T12" fmla="*/ 13 w 38"/>
                <a:gd name="T13" fmla="*/ 29 h 46"/>
                <a:gd name="T14" fmla="*/ 13 w 38"/>
                <a:gd name="T15" fmla="*/ 45 h 46"/>
                <a:gd name="T16" fmla="*/ 0 w 38"/>
                <a:gd name="T17" fmla="*/ 45 h 46"/>
                <a:gd name="T18" fmla="*/ 2 w 38"/>
                <a:gd name="T19" fmla="*/ 0 h 46"/>
                <a:gd name="T20" fmla="*/ 13 w 38"/>
                <a:gd name="T21" fmla="*/ 21 h 46"/>
                <a:gd name="T22" fmla="*/ 15 w 38"/>
                <a:gd name="T23" fmla="*/ 21 h 46"/>
                <a:gd name="T24" fmla="*/ 23 w 38"/>
                <a:gd name="T25" fmla="*/ 16 h 46"/>
                <a:gd name="T26" fmla="*/ 15 w 38"/>
                <a:gd name="T27" fmla="*/ 11 h 46"/>
                <a:gd name="T28" fmla="*/ 13 w 38"/>
                <a:gd name="T29" fmla="*/ 11 h 46"/>
                <a:gd name="T30" fmla="*/ 13 w 38"/>
                <a:gd name="T31" fmla="*/ 21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8" h="46">
                  <a:moveTo>
                    <a:pt x="2" y="0"/>
                  </a:moveTo>
                  <a:cubicBezTo>
                    <a:pt x="5" y="0"/>
                    <a:pt x="10" y="0"/>
                    <a:pt x="18" y="0"/>
                  </a:cubicBezTo>
                  <a:cubicBezTo>
                    <a:pt x="23" y="0"/>
                    <a:pt x="28" y="0"/>
                    <a:pt x="31" y="3"/>
                  </a:cubicBezTo>
                  <a:cubicBezTo>
                    <a:pt x="33" y="5"/>
                    <a:pt x="37" y="8"/>
                    <a:pt x="37" y="13"/>
                  </a:cubicBezTo>
                  <a:cubicBezTo>
                    <a:pt x="37" y="19"/>
                    <a:pt x="34" y="21"/>
                    <a:pt x="31" y="24"/>
                  </a:cubicBezTo>
                  <a:cubicBezTo>
                    <a:pt x="29" y="27"/>
                    <a:pt x="23" y="29"/>
                    <a:pt x="15" y="29"/>
                  </a:cubicBezTo>
                  <a:lnTo>
                    <a:pt x="13" y="29"/>
                  </a:lnTo>
                  <a:lnTo>
                    <a:pt x="13" y="45"/>
                  </a:lnTo>
                  <a:lnTo>
                    <a:pt x="0" y="45"/>
                  </a:lnTo>
                  <a:lnTo>
                    <a:pt x="2" y="0"/>
                  </a:lnTo>
                  <a:close/>
                  <a:moveTo>
                    <a:pt x="13" y="21"/>
                  </a:moveTo>
                  <a:lnTo>
                    <a:pt x="15" y="21"/>
                  </a:lnTo>
                  <a:cubicBezTo>
                    <a:pt x="21" y="21"/>
                    <a:pt x="23" y="19"/>
                    <a:pt x="23" y="16"/>
                  </a:cubicBezTo>
                  <a:cubicBezTo>
                    <a:pt x="23" y="13"/>
                    <a:pt x="21" y="11"/>
                    <a:pt x="15" y="11"/>
                  </a:cubicBezTo>
                  <a:cubicBezTo>
                    <a:pt x="13" y="11"/>
                    <a:pt x="13" y="11"/>
                    <a:pt x="13" y="11"/>
                  </a:cubicBezTo>
                  <a:lnTo>
                    <a:pt x="13" y="21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6" name="Freeform 135">
              <a:extLst>
                <a:ext uri="{FF2B5EF4-FFF2-40B4-BE49-F238E27FC236}">
                  <a16:creationId xmlns:a16="http://schemas.microsoft.com/office/drawing/2014/main" id="{15429A17-EA5E-B546-A9BB-4157099D3A8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21250" y="2208213"/>
              <a:ext cx="11113" cy="15875"/>
            </a:xfrm>
            <a:custGeom>
              <a:avLst/>
              <a:gdLst>
                <a:gd name="T0" fmla="*/ 6 w 33"/>
                <a:gd name="T1" fmla="*/ 31 h 46"/>
                <a:gd name="T2" fmla="*/ 16 w 33"/>
                <a:gd name="T3" fmla="*/ 34 h 46"/>
                <a:gd name="T4" fmla="*/ 22 w 33"/>
                <a:gd name="T5" fmla="*/ 31 h 46"/>
                <a:gd name="T6" fmla="*/ 14 w 33"/>
                <a:gd name="T7" fmla="*/ 26 h 46"/>
                <a:gd name="T8" fmla="*/ 0 w 33"/>
                <a:gd name="T9" fmla="*/ 13 h 46"/>
                <a:gd name="T10" fmla="*/ 19 w 33"/>
                <a:gd name="T11" fmla="*/ 0 h 46"/>
                <a:gd name="T12" fmla="*/ 32 w 33"/>
                <a:gd name="T13" fmla="*/ 2 h 46"/>
                <a:gd name="T14" fmla="*/ 30 w 33"/>
                <a:gd name="T15" fmla="*/ 13 h 46"/>
                <a:gd name="T16" fmla="*/ 19 w 33"/>
                <a:gd name="T17" fmla="*/ 10 h 46"/>
                <a:gd name="T18" fmla="*/ 14 w 33"/>
                <a:gd name="T19" fmla="*/ 13 h 46"/>
                <a:gd name="T20" fmla="*/ 22 w 33"/>
                <a:gd name="T21" fmla="*/ 18 h 46"/>
                <a:gd name="T22" fmla="*/ 32 w 33"/>
                <a:gd name="T23" fmla="*/ 31 h 46"/>
                <a:gd name="T24" fmla="*/ 14 w 33"/>
                <a:gd name="T25" fmla="*/ 45 h 46"/>
                <a:gd name="T26" fmla="*/ 0 w 33"/>
                <a:gd name="T27" fmla="*/ 42 h 46"/>
                <a:gd name="T28" fmla="*/ 6 w 33"/>
                <a:gd name="T29" fmla="*/ 31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3" h="46">
                  <a:moveTo>
                    <a:pt x="6" y="31"/>
                  </a:moveTo>
                  <a:cubicBezTo>
                    <a:pt x="8" y="34"/>
                    <a:pt x="14" y="34"/>
                    <a:pt x="16" y="34"/>
                  </a:cubicBezTo>
                  <a:cubicBezTo>
                    <a:pt x="22" y="34"/>
                    <a:pt x="22" y="31"/>
                    <a:pt x="22" y="31"/>
                  </a:cubicBezTo>
                  <a:cubicBezTo>
                    <a:pt x="22" y="29"/>
                    <a:pt x="19" y="29"/>
                    <a:pt x="14" y="26"/>
                  </a:cubicBezTo>
                  <a:cubicBezTo>
                    <a:pt x="6" y="23"/>
                    <a:pt x="0" y="18"/>
                    <a:pt x="0" y="13"/>
                  </a:cubicBezTo>
                  <a:cubicBezTo>
                    <a:pt x="0" y="5"/>
                    <a:pt x="8" y="0"/>
                    <a:pt x="19" y="0"/>
                  </a:cubicBezTo>
                  <a:cubicBezTo>
                    <a:pt x="24" y="0"/>
                    <a:pt x="30" y="0"/>
                    <a:pt x="32" y="2"/>
                  </a:cubicBezTo>
                  <a:lnTo>
                    <a:pt x="30" y="13"/>
                  </a:lnTo>
                  <a:cubicBezTo>
                    <a:pt x="27" y="13"/>
                    <a:pt x="24" y="10"/>
                    <a:pt x="19" y="10"/>
                  </a:cubicBezTo>
                  <a:cubicBezTo>
                    <a:pt x="16" y="10"/>
                    <a:pt x="14" y="13"/>
                    <a:pt x="14" y="13"/>
                  </a:cubicBezTo>
                  <a:cubicBezTo>
                    <a:pt x="14" y="15"/>
                    <a:pt x="16" y="15"/>
                    <a:pt x="22" y="18"/>
                  </a:cubicBezTo>
                  <a:cubicBezTo>
                    <a:pt x="30" y="21"/>
                    <a:pt x="32" y="26"/>
                    <a:pt x="32" y="31"/>
                  </a:cubicBezTo>
                  <a:cubicBezTo>
                    <a:pt x="32" y="39"/>
                    <a:pt x="27" y="45"/>
                    <a:pt x="14" y="45"/>
                  </a:cubicBezTo>
                  <a:cubicBezTo>
                    <a:pt x="8" y="45"/>
                    <a:pt x="3" y="42"/>
                    <a:pt x="0" y="42"/>
                  </a:cubicBezTo>
                  <a:lnTo>
                    <a:pt x="6" y="31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7" name="Freeform 136">
              <a:extLst>
                <a:ext uri="{FF2B5EF4-FFF2-40B4-BE49-F238E27FC236}">
                  <a16:creationId xmlns:a16="http://schemas.microsoft.com/office/drawing/2014/main" id="{198627C0-FE3E-D34E-B238-C2ED803204A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33700" y="2017713"/>
              <a:ext cx="438150" cy="381000"/>
            </a:xfrm>
            <a:custGeom>
              <a:avLst/>
              <a:gdLst>
                <a:gd name="T0" fmla="*/ 0 w 1219"/>
                <a:gd name="T1" fmla="*/ 0 h 1060"/>
                <a:gd name="T2" fmla="*/ 784 w 1219"/>
                <a:gd name="T3" fmla="*/ 0 h 1060"/>
                <a:gd name="T4" fmla="*/ 1218 w 1219"/>
                <a:gd name="T5" fmla="*/ 365 h 1060"/>
                <a:gd name="T6" fmla="*/ 781 w 1219"/>
                <a:gd name="T7" fmla="*/ 755 h 1060"/>
                <a:gd name="T8" fmla="*/ 455 w 1219"/>
                <a:gd name="T9" fmla="*/ 755 h 1060"/>
                <a:gd name="T10" fmla="*/ 455 w 1219"/>
                <a:gd name="T11" fmla="*/ 1059 h 1060"/>
                <a:gd name="T12" fmla="*/ 0 w 1219"/>
                <a:gd name="T13" fmla="*/ 1059 h 1060"/>
                <a:gd name="T14" fmla="*/ 0 w 1219"/>
                <a:gd name="T15" fmla="*/ 0 h 1060"/>
                <a:gd name="T16" fmla="*/ 543 w 1219"/>
                <a:gd name="T17" fmla="*/ 508 h 1060"/>
                <a:gd name="T18" fmla="*/ 762 w 1219"/>
                <a:gd name="T19" fmla="*/ 371 h 1060"/>
                <a:gd name="T20" fmla="*/ 543 w 1219"/>
                <a:gd name="T21" fmla="*/ 244 h 1060"/>
                <a:gd name="T22" fmla="*/ 445 w 1219"/>
                <a:gd name="T23" fmla="*/ 244 h 1060"/>
                <a:gd name="T24" fmla="*/ 445 w 1219"/>
                <a:gd name="T25" fmla="*/ 508 h 1060"/>
                <a:gd name="T26" fmla="*/ 543 w 1219"/>
                <a:gd name="T27" fmla="*/ 508 h 1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9" h="1060">
                  <a:moveTo>
                    <a:pt x="0" y="0"/>
                  </a:moveTo>
                  <a:lnTo>
                    <a:pt x="784" y="0"/>
                  </a:lnTo>
                  <a:cubicBezTo>
                    <a:pt x="969" y="0"/>
                    <a:pt x="1218" y="79"/>
                    <a:pt x="1218" y="365"/>
                  </a:cubicBezTo>
                  <a:cubicBezTo>
                    <a:pt x="1218" y="641"/>
                    <a:pt x="1019" y="755"/>
                    <a:pt x="781" y="755"/>
                  </a:cubicBezTo>
                  <a:lnTo>
                    <a:pt x="455" y="755"/>
                  </a:lnTo>
                  <a:lnTo>
                    <a:pt x="455" y="1059"/>
                  </a:lnTo>
                  <a:lnTo>
                    <a:pt x="0" y="1059"/>
                  </a:lnTo>
                  <a:lnTo>
                    <a:pt x="0" y="0"/>
                  </a:lnTo>
                  <a:close/>
                  <a:moveTo>
                    <a:pt x="543" y="508"/>
                  </a:moveTo>
                  <a:cubicBezTo>
                    <a:pt x="651" y="508"/>
                    <a:pt x="762" y="490"/>
                    <a:pt x="762" y="371"/>
                  </a:cubicBezTo>
                  <a:cubicBezTo>
                    <a:pt x="762" y="259"/>
                    <a:pt x="651" y="244"/>
                    <a:pt x="543" y="244"/>
                  </a:cubicBezTo>
                  <a:lnTo>
                    <a:pt x="445" y="244"/>
                  </a:lnTo>
                  <a:lnTo>
                    <a:pt x="445" y="508"/>
                  </a:lnTo>
                  <a:lnTo>
                    <a:pt x="543" y="508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8" name="Freeform 137">
              <a:extLst>
                <a:ext uri="{FF2B5EF4-FFF2-40B4-BE49-F238E27FC236}">
                  <a16:creationId xmlns:a16="http://schemas.microsoft.com/office/drawing/2014/main" id="{7A5382AD-C8C2-EE4B-A78C-CA426F1950E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35338" y="2017713"/>
              <a:ext cx="528637" cy="381000"/>
            </a:xfrm>
            <a:custGeom>
              <a:avLst/>
              <a:gdLst>
                <a:gd name="T0" fmla="*/ 416 w 1468"/>
                <a:gd name="T1" fmla="*/ 0 h 1060"/>
                <a:gd name="T2" fmla="*/ 1044 w 1468"/>
                <a:gd name="T3" fmla="*/ 0 h 1060"/>
                <a:gd name="T4" fmla="*/ 1467 w 1468"/>
                <a:gd name="T5" fmla="*/ 1059 h 1060"/>
                <a:gd name="T6" fmla="*/ 991 w 1468"/>
                <a:gd name="T7" fmla="*/ 1059 h 1060"/>
                <a:gd name="T8" fmla="*/ 911 w 1468"/>
                <a:gd name="T9" fmla="*/ 829 h 1060"/>
                <a:gd name="T10" fmla="*/ 527 w 1468"/>
                <a:gd name="T11" fmla="*/ 829 h 1060"/>
                <a:gd name="T12" fmla="*/ 453 w 1468"/>
                <a:gd name="T13" fmla="*/ 1059 h 1060"/>
                <a:gd name="T14" fmla="*/ 0 w 1468"/>
                <a:gd name="T15" fmla="*/ 1059 h 1060"/>
                <a:gd name="T16" fmla="*/ 416 w 1468"/>
                <a:gd name="T17" fmla="*/ 0 h 1060"/>
                <a:gd name="T18" fmla="*/ 591 w 1468"/>
                <a:gd name="T19" fmla="*/ 575 h 1060"/>
                <a:gd name="T20" fmla="*/ 856 w 1468"/>
                <a:gd name="T21" fmla="*/ 575 h 1060"/>
                <a:gd name="T22" fmla="*/ 726 w 1468"/>
                <a:gd name="T23" fmla="*/ 228 h 1060"/>
                <a:gd name="T24" fmla="*/ 723 w 1468"/>
                <a:gd name="T25" fmla="*/ 228 h 1060"/>
                <a:gd name="T26" fmla="*/ 591 w 1468"/>
                <a:gd name="T27" fmla="*/ 575 h 1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468" h="1060">
                  <a:moveTo>
                    <a:pt x="416" y="0"/>
                  </a:moveTo>
                  <a:lnTo>
                    <a:pt x="1044" y="0"/>
                  </a:lnTo>
                  <a:lnTo>
                    <a:pt x="1467" y="1059"/>
                  </a:lnTo>
                  <a:lnTo>
                    <a:pt x="991" y="1059"/>
                  </a:lnTo>
                  <a:lnTo>
                    <a:pt x="911" y="829"/>
                  </a:lnTo>
                  <a:lnTo>
                    <a:pt x="527" y="829"/>
                  </a:lnTo>
                  <a:lnTo>
                    <a:pt x="453" y="1059"/>
                  </a:lnTo>
                  <a:lnTo>
                    <a:pt x="0" y="1059"/>
                  </a:lnTo>
                  <a:lnTo>
                    <a:pt x="416" y="0"/>
                  </a:lnTo>
                  <a:close/>
                  <a:moveTo>
                    <a:pt x="591" y="575"/>
                  </a:moveTo>
                  <a:lnTo>
                    <a:pt x="856" y="575"/>
                  </a:lnTo>
                  <a:lnTo>
                    <a:pt x="726" y="228"/>
                  </a:lnTo>
                  <a:lnTo>
                    <a:pt x="723" y="228"/>
                  </a:lnTo>
                  <a:lnTo>
                    <a:pt x="591" y="575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9" name="Freeform 138">
              <a:extLst>
                <a:ext uri="{FF2B5EF4-FFF2-40B4-BE49-F238E27FC236}">
                  <a16:creationId xmlns:a16="http://schemas.microsoft.com/office/drawing/2014/main" id="{E6365DD2-F1B0-AF44-AF97-2419E2DAA8C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86200" y="2017713"/>
              <a:ext cx="438150" cy="381000"/>
            </a:xfrm>
            <a:custGeom>
              <a:avLst/>
              <a:gdLst>
                <a:gd name="T0" fmla="*/ 760 w 1217"/>
                <a:gd name="T1" fmla="*/ 0 h 1060"/>
                <a:gd name="T2" fmla="*/ 1216 w 1217"/>
                <a:gd name="T3" fmla="*/ 0 h 1060"/>
                <a:gd name="T4" fmla="*/ 1216 w 1217"/>
                <a:gd name="T5" fmla="*/ 1059 h 1060"/>
                <a:gd name="T6" fmla="*/ 760 w 1217"/>
                <a:gd name="T7" fmla="*/ 1059 h 1060"/>
                <a:gd name="T8" fmla="*/ 760 w 1217"/>
                <a:gd name="T9" fmla="*/ 678 h 1060"/>
                <a:gd name="T10" fmla="*/ 456 w 1217"/>
                <a:gd name="T11" fmla="*/ 678 h 1060"/>
                <a:gd name="T12" fmla="*/ 456 w 1217"/>
                <a:gd name="T13" fmla="*/ 1059 h 1060"/>
                <a:gd name="T14" fmla="*/ 0 w 1217"/>
                <a:gd name="T15" fmla="*/ 1059 h 1060"/>
                <a:gd name="T16" fmla="*/ 0 w 1217"/>
                <a:gd name="T17" fmla="*/ 0 h 1060"/>
                <a:gd name="T18" fmla="*/ 456 w 1217"/>
                <a:gd name="T19" fmla="*/ 0 h 1060"/>
                <a:gd name="T20" fmla="*/ 456 w 1217"/>
                <a:gd name="T21" fmla="*/ 365 h 1060"/>
                <a:gd name="T22" fmla="*/ 760 w 1217"/>
                <a:gd name="T23" fmla="*/ 365 h 1060"/>
                <a:gd name="T24" fmla="*/ 760 w 1217"/>
                <a:gd name="T25" fmla="*/ 0 h 1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17" h="1060">
                  <a:moveTo>
                    <a:pt x="760" y="0"/>
                  </a:moveTo>
                  <a:lnTo>
                    <a:pt x="1216" y="0"/>
                  </a:lnTo>
                  <a:lnTo>
                    <a:pt x="1216" y="1059"/>
                  </a:lnTo>
                  <a:lnTo>
                    <a:pt x="760" y="1059"/>
                  </a:lnTo>
                  <a:lnTo>
                    <a:pt x="760" y="678"/>
                  </a:lnTo>
                  <a:lnTo>
                    <a:pt x="456" y="678"/>
                  </a:lnTo>
                  <a:lnTo>
                    <a:pt x="456" y="1059"/>
                  </a:lnTo>
                  <a:lnTo>
                    <a:pt x="0" y="1059"/>
                  </a:lnTo>
                  <a:lnTo>
                    <a:pt x="0" y="0"/>
                  </a:lnTo>
                  <a:lnTo>
                    <a:pt x="456" y="0"/>
                  </a:lnTo>
                  <a:lnTo>
                    <a:pt x="456" y="365"/>
                  </a:lnTo>
                  <a:lnTo>
                    <a:pt x="760" y="365"/>
                  </a:lnTo>
                  <a:lnTo>
                    <a:pt x="76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0" name="Freeform 139">
              <a:extLst>
                <a:ext uri="{FF2B5EF4-FFF2-40B4-BE49-F238E27FC236}">
                  <a16:creationId xmlns:a16="http://schemas.microsoft.com/office/drawing/2014/main" id="{00077A3C-4BB7-D445-8F32-08A56CFA838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65625" y="2011363"/>
              <a:ext cx="476250" cy="395287"/>
            </a:xfrm>
            <a:custGeom>
              <a:avLst/>
              <a:gdLst>
                <a:gd name="T0" fmla="*/ 657 w 1322"/>
                <a:gd name="T1" fmla="*/ 1097 h 1098"/>
                <a:gd name="T2" fmla="*/ 0 w 1322"/>
                <a:gd name="T3" fmla="*/ 549 h 1098"/>
                <a:gd name="T4" fmla="*/ 657 w 1322"/>
                <a:gd name="T5" fmla="*/ 0 h 1098"/>
                <a:gd name="T6" fmla="*/ 1319 w 1322"/>
                <a:gd name="T7" fmla="*/ 549 h 1098"/>
                <a:gd name="T8" fmla="*/ 657 w 1322"/>
                <a:gd name="T9" fmla="*/ 1097 h 1098"/>
                <a:gd name="T10" fmla="*/ 657 w 1322"/>
                <a:gd name="T11" fmla="*/ 843 h 1098"/>
                <a:gd name="T12" fmla="*/ 845 w 1322"/>
                <a:gd name="T13" fmla="*/ 549 h 1098"/>
                <a:gd name="T14" fmla="*/ 657 w 1322"/>
                <a:gd name="T15" fmla="*/ 255 h 1098"/>
                <a:gd name="T16" fmla="*/ 474 w 1322"/>
                <a:gd name="T17" fmla="*/ 549 h 1098"/>
                <a:gd name="T18" fmla="*/ 657 w 1322"/>
                <a:gd name="T19" fmla="*/ 843 h 10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22" h="1098">
                  <a:moveTo>
                    <a:pt x="657" y="1097"/>
                  </a:moveTo>
                  <a:cubicBezTo>
                    <a:pt x="241" y="1097"/>
                    <a:pt x="0" y="909"/>
                    <a:pt x="0" y="549"/>
                  </a:cubicBezTo>
                  <a:cubicBezTo>
                    <a:pt x="0" y="194"/>
                    <a:pt x="244" y="0"/>
                    <a:pt x="657" y="0"/>
                  </a:cubicBezTo>
                  <a:cubicBezTo>
                    <a:pt x="1072" y="0"/>
                    <a:pt x="1319" y="194"/>
                    <a:pt x="1319" y="549"/>
                  </a:cubicBezTo>
                  <a:cubicBezTo>
                    <a:pt x="1321" y="911"/>
                    <a:pt x="1072" y="1097"/>
                    <a:pt x="657" y="1097"/>
                  </a:cubicBezTo>
                  <a:close/>
                  <a:moveTo>
                    <a:pt x="657" y="843"/>
                  </a:moveTo>
                  <a:cubicBezTo>
                    <a:pt x="837" y="843"/>
                    <a:pt x="842" y="662"/>
                    <a:pt x="845" y="549"/>
                  </a:cubicBezTo>
                  <a:cubicBezTo>
                    <a:pt x="842" y="451"/>
                    <a:pt x="831" y="255"/>
                    <a:pt x="657" y="255"/>
                  </a:cubicBezTo>
                  <a:cubicBezTo>
                    <a:pt x="487" y="255"/>
                    <a:pt x="474" y="448"/>
                    <a:pt x="474" y="549"/>
                  </a:cubicBezTo>
                  <a:cubicBezTo>
                    <a:pt x="477" y="662"/>
                    <a:pt x="495" y="843"/>
                    <a:pt x="657" y="843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584244731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06C2A1-0419-42C7-AD2E-375A496829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830830-70E1-412B-8564-086062FAD3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738138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2AEBB4-69E1-46AE-AA1E-7E9D275865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6A2D76-C5E1-4504-9497-3C7A24FE8E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099070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FC9DFF-62ED-4586-9807-3B20F3D67F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35469B-589D-4458-96DF-2240CEEA9A9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6EBDDC4-E21D-4A77-8381-6F8F16764C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416686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02CDA0-B4C8-4D1D-AC5E-A8F849B7C5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06868" y="1"/>
            <a:ext cx="8948519" cy="96695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B3537F-76AE-4BAA-8556-45881468B8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428915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1BAE28-829D-4C57-99DC-E90F0E84F13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200" y="2252827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63EE9EE-24B7-48F5-BCC4-7A39CBC5947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0612" y="1428915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D8AA6CD-6E40-4C68-ADF0-A866398013D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0612" y="2252827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524741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CF1EA7-4ED9-4BA8-BBA8-4C4E7CE319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410611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908384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C6A65B-A538-4AC5-98F8-17E21F6A9D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082566"/>
            <a:ext cx="3932237" cy="97483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92C72B-2D76-4192-B3A6-A6898716C1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BD1DC5D-BFF5-4C6A-AEB8-11724E724F3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456802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E3DC9A-BE4F-4BCC-B3C3-F2BB24295A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103586"/>
            <a:ext cx="3932237" cy="95381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F9E23CB-A384-448B-B8D7-EFFB63456F2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1103587"/>
            <a:ext cx="6172200" cy="475746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13937AE-F151-4D07-BA09-498F62EC452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984604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tiff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tif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6C13154-61EC-4D04-B0FD-34BB9E097C1C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 rot="5400000">
            <a:off x="5625153" y="-5625151"/>
            <a:ext cx="941698" cy="12192001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1C44655-E88D-4B13-A472-1AC3419345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78795" y="1"/>
            <a:ext cx="8875004" cy="9416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19B7A3-36CC-46EF-8214-44BB5519E0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266940"/>
            <a:ext cx="10515600" cy="49100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1DCED75-9953-4FF2-99C4-34A9A04ABF2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042" y="52969"/>
            <a:ext cx="2263480" cy="83576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58F53D0-942D-4BD0-80B1-F529B8B28151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0" y="6359859"/>
            <a:ext cx="12192000" cy="498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38753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4"/><Relationship Id="rId2" Type="http://schemas.microsoft.com/office/2007/relationships/media" Target="../media/media1.mp4"/><Relationship Id="rId1" Type="http://schemas.openxmlformats.org/officeDocument/2006/relationships/tags" Target="../tags/tag1.xml"/><Relationship Id="rId6" Type="http://schemas.openxmlformats.org/officeDocument/2006/relationships/image" Target="../media/image5.pn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WMHD   ALCOHOL   English   Subs">
            <a:hlinkClick r:id="" action="ppaction://media"/>
            <a:extLst>
              <a:ext uri="{FF2B5EF4-FFF2-40B4-BE49-F238E27FC236}">
                <a16:creationId xmlns:a16="http://schemas.microsoft.com/office/drawing/2014/main" id="{51D3F806-EA65-448E-B539-F51DC6176FB4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319890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17492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54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6E690412-6DB1-43F3-8E15-EF076434E1FA}" vid="{86D7AEEA-A825-45B1-A725-E3A48DE8014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04EB447FC438E44B973E256EE59CA2C" ma:contentTypeVersion="33" ma:contentTypeDescription="Create a new document." ma:contentTypeScope="" ma:versionID="99bff20d8fe56e71af38b56e34d5efcd">
  <xsd:schema xmlns:xsd="http://www.w3.org/2001/XMLSchema" xmlns:xs="http://www.w3.org/2001/XMLSchema" xmlns:p="http://schemas.microsoft.com/office/2006/metadata/properties" xmlns:ns2="8a764617-cad7-439c-951d-c1e69f437049" xmlns:ns3="4fb9792f-bacc-4884-9859-606e481a4fac" targetNamespace="http://schemas.microsoft.com/office/2006/metadata/properties" ma:root="true" ma:fieldsID="dadb7e1f1b3101a299922a3a2394728c" ns2:_="" ns3:_="">
    <xsd:import namespace="8a764617-cad7-439c-951d-c1e69f437049"/>
    <xsd:import namespace="4fb9792f-bacc-4884-9859-606e481a4fa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Author0" minOccurs="0"/>
                <xsd:element ref="ns2:Area" minOccurs="0"/>
                <xsd:element ref="ns2:Product" minOccurs="0"/>
                <xsd:element ref="ns2:Project_x0020_Name" minOccurs="0"/>
                <xsd:element ref="ns2:Disease" minOccurs="0"/>
                <xsd:element ref="ns2:Categories0" minOccurs="0"/>
                <xsd:element ref="ns2:Entitiy" minOccurs="0"/>
                <xsd:element ref="ns2:MediaServiceAutoTags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Country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2:What" minOccurs="0"/>
                <xsd:element ref="ns2:Comments" minOccurs="0"/>
                <xsd:element ref="ns2:Web_x0020_page" minOccurs="0"/>
                <xsd:element ref="ns2:_Flow_SignoffStatus" minOccurs="0"/>
                <xsd:element ref="ns2:Tags" minOccurs="0"/>
                <xsd:element ref="ns2:MediaLengthInSeconds" minOccurs="0"/>
                <xsd:element ref="ns2:Attachement_x0020_1" minOccurs="0"/>
                <xsd:element ref="ns2:Attachement_x0020_2" minOccurs="0"/>
                <xsd:element ref="ns2:Id_x0020_nr_x002e_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a764617-cad7-439c-951d-c1e69f43704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Author0" ma:index="10" nillable="true" ma:displayName="Author" ma:list="UserInfo" ma:SharePointGroup="0" ma:internalName="Author0" ma:showField="ImnNam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Area" ma:index="11" nillable="true" ma:displayName="Area" ma:format="Dropdown" ma:internalName="Area">
      <xsd:complexType>
        <xsd:complexContent>
          <xsd:extension base="dms:MultiChoice">
            <xsd:sequence>
              <xsd:element name="Value" maxOccurs="unbounded" minOccurs="0" nillable="true">
                <xsd:simpleType>
                  <xsd:restriction base="dms:Choice">
                    <xsd:enumeration value="1. Alcohol"/>
                    <xsd:enumeration value="2. Drugs"/>
                    <xsd:enumeration value="3. Addictive behaviours"/>
                    <xsd:enumeration value="4. Cross-cutting"/>
                    <xsd:enumeration value="5. Administrative"/>
                  </xsd:restriction>
                </xsd:simpleType>
              </xsd:element>
            </xsd:sequence>
          </xsd:extension>
        </xsd:complexContent>
      </xsd:complexType>
    </xsd:element>
    <xsd:element name="Product" ma:index="12" nillable="true" ma:displayName="Product" ma:format="Dropdown" ma:internalName="Product">
      <xsd:complexType>
        <xsd:complexContent>
          <xsd:extension base="dms:MultiChoice">
            <xsd:sequence>
              <xsd:element name="Value" maxOccurs="unbounded" minOccurs="0" nillable="true">
                <xsd:simpleType>
                  <xsd:restriction base="dms:Choice">
                    <xsd:enumeration value="Technical toolkit"/>
                    <xsd:enumeration value="Policy Brief"/>
                    <xsd:enumeration value="Fact sheet"/>
                    <xsd:enumeration value="Case study"/>
                    <xsd:enumeration value="Manuscript"/>
                    <xsd:enumeration value="Resource material"/>
                    <xsd:enumeration value="Workshop material"/>
                    <xsd:enumeration value="Presentation"/>
                    <xsd:enumeration value="Speech"/>
                    <xsd:enumeration value="Briefing"/>
                    <xsd:enumeration value="Contract"/>
                    <xsd:enumeration value="Political document"/>
                    <xsd:enumeration value="Consultation document"/>
                    <xsd:enumeration value="Web page"/>
                  </xsd:restriction>
                </xsd:simpleType>
              </xsd:element>
            </xsd:sequence>
          </xsd:extension>
        </xsd:complexContent>
      </xsd:complexType>
    </xsd:element>
    <xsd:element name="Project_x0020_Name" ma:index="13" nillable="true" ma:displayName="Project Name" ma:format="Dropdown" ma:internalName="Project_x0020_Name">
      <xsd:complexType>
        <xsd:complexContent>
          <xsd:extension base="dms:MultiChoice">
            <xsd:sequence>
              <xsd:element name="Value" maxOccurs="unbounded" minOccurs="0" nillable="true">
                <xsd:simpleType>
                  <xsd:restriction base="dms:Choice">
                    <xsd:enumeration value="SDG 3.5 report"/>
                    <xsd:enumeration value="Alcohol action plan"/>
                    <xsd:enumeration value="UNODC"/>
                    <xsd:enumeration value="SAFER"/>
                    <xsd:enumeration value="NCD Action plan/commission"/>
                    <xsd:enumeration value="Web page"/>
                    <xsd:enumeration value="Global Status Report"/>
                    <xsd:enumeration value="GISAH"/>
                    <xsd:enumeration value="Alcohol industry"/>
                    <xsd:enumeration value="FADAB"/>
                    <xsd:enumeration value="CODEX"/>
                    <xsd:enumeration value="COVID-19"/>
                  </xsd:restriction>
                </xsd:simpleType>
              </xsd:element>
            </xsd:sequence>
          </xsd:extension>
        </xsd:complexContent>
      </xsd:complexType>
    </xsd:element>
    <xsd:element name="Disease" ma:index="14" nillable="true" ma:displayName="Disease" ma:internalName="Disease">
      <xsd:complexType>
        <xsd:complexContent>
          <xsd:extension base="dms:MultiChoice">
            <xsd:sequence>
              <xsd:element name="Value" maxOccurs="unbounded" minOccurs="0" nillable="true">
                <xsd:simpleType>
                  <xsd:restriction base="dms:Choice">
                    <xsd:enumeration value="Covid19"/>
                    <xsd:enumeration value="Cancer"/>
                    <xsd:enumeration value="CVD"/>
                    <xsd:enumeration value="Violence and injuries"/>
                    <xsd:enumeration value="AUD"/>
                    <xsd:enumeration value="H2O"/>
                    <xsd:enumeration value="HIV/AIDS"/>
                    <xsd:enumeration value="TB"/>
                    <xsd:enumeration value="Diabetes"/>
                    <xsd:enumeration value="FASD"/>
                    <xsd:enumeration value="Digestive diseases"/>
                  </xsd:restriction>
                </xsd:simpleType>
              </xsd:element>
            </xsd:sequence>
          </xsd:extension>
        </xsd:complexContent>
      </xsd:complexType>
    </xsd:element>
    <xsd:element name="Categories0" ma:index="15" nillable="true" ma:displayName="Categories" ma:internalName="Categories0">
      <xsd:complexType>
        <xsd:complexContent>
          <xsd:extension base="dms:MultiChoice">
            <xsd:sequence>
              <xsd:element name="Value" maxOccurs="unbounded" minOccurs="0" nillable="true">
                <xsd:simpleType>
                  <xsd:restriction base="dms:Choice">
                    <xsd:enumeration value="Consumption"/>
                    <xsd:enumeration value="Consequences"/>
                    <xsd:enumeration value="Policy response"/>
                    <xsd:enumeration value="Research"/>
                    <xsd:enumeration value="Monitoring"/>
                  </xsd:restriction>
                </xsd:simpleType>
              </xsd:element>
            </xsd:sequence>
          </xsd:extension>
        </xsd:complexContent>
      </xsd:complexType>
    </xsd:element>
    <xsd:element name="Entitiy" ma:index="16" nillable="true" ma:displayName="Entitiy" ma:internalName="Entitiy">
      <xsd:complexType>
        <xsd:complexContent>
          <xsd:extension base="dms:MultiChoice">
            <xsd:sequence>
              <xsd:element name="Value" maxOccurs="unbounded" minOccurs="0" nillable="true">
                <xsd:simpleType>
                  <xsd:restriction base="dms:Choice">
                    <xsd:enumeration value="WHO internal (secretariat)"/>
                    <xsd:enumeration value="MS"/>
                    <xsd:enumeration value="UN"/>
                    <xsd:enumeration value="EU"/>
                    <xsd:enumeration value="Civil society"/>
                    <xsd:enumeration value="Alcohol industry"/>
                    <xsd:enumeration value="Other industries"/>
                    <xsd:enumeration value="Academia"/>
                  </xsd:restriction>
                </xsd:simpleType>
              </xsd:element>
            </xsd:sequence>
          </xsd:extension>
        </xsd:complexContent>
      </xsd:complexType>
    </xsd:element>
    <xsd:element name="MediaServiceAutoTags" ma:index="17" nillable="true" ma:displayName="test" ma:description="" ma:internalName="MediaServiceAutoTags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2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23" nillable="true" ma:displayName="MediaServiceDateTaken" ma:hidden="true" ma:internalName="MediaServiceDateTaken" ma:readOnly="true">
      <xsd:simpleType>
        <xsd:restriction base="dms:Text"/>
      </xsd:simpleType>
    </xsd:element>
    <xsd:element name="Country" ma:index="24" nillable="true" ma:displayName="Country" ma:format="Dropdown" ma:internalName="Country">
      <xsd:simpleType>
        <xsd:restriction base="dms:Choice">
          <xsd:enumeration value="Botswana"/>
          <xsd:enumeration value="China"/>
          <xsd:enumeration value="Vietnam"/>
        </xsd:restriction>
      </xsd:simpleType>
    </xsd:element>
    <xsd:element name="MediaServiceLocation" ma:index="25" nillable="true" ma:displayName="Location" ma:internalName="MediaServiceLocation" ma:readOnly="true">
      <xsd:simpleType>
        <xsd:restriction base="dms:Text"/>
      </xsd:simpleType>
    </xsd:element>
    <xsd:element name="MediaServiceAutoKeyPoints" ma:index="2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What" ma:index="28" nillable="true" ma:displayName="What" ma:format="Dropdown" ma:internalName="What">
      <xsd:simpleType>
        <xsd:restriction base="dms:Choice">
          <xsd:enumeration value="Working document"/>
          <xsd:enumeration value="Review"/>
          <xsd:enumeration value="Read"/>
          <xsd:enumeration value="Background info"/>
          <xsd:enumeration value="Incoming document"/>
          <xsd:enumeration value="Previous drafts"/>
          <xsd:enumeration value="Final text"/>
          <xsd:enumeration value="Staff files"/>
        </xsd:restriction>
      </xsd:simpleType>
    </xsd:element>
    <xsd:element name="Comments" ma:index="29" nillable="true" ma:displayName="Comments" ma:format="Dropdown" ma:internalName="Comments">
      <xsd:simpleType>
        <xsd:restriction base="dms:Note">
          <xsd:maxLength value="255"/>
        </xsd:restriction>
      </xsd:simpleType>
    </xsd:element>
    <xsd:element name="Web_x0020_page" ma:index="30" nillable="true" ma:displayName="Web page" ma:format="Hyperlink" ma:internalName="Web_x0020_pag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Flow_SignoffStatus" ma:index="31" nillable="true" ma:displayName="Sign-off status" ma:internalName="Sign_x002d_off_x0020_status">
      <xsd:simpleType>
        <xsd:restriction base="dms:Text"/>
      </xsd:simpleType>
    </xsd:element>
    <xsd:element name="Tags" ma:index="32" nillable="true" ma:displayName="Tags" ma:format="Dropdown" ma:internalName="Tags">
      <xsd:complexType>
        <xsd:complexContent>
          <xsd:extension base="dms:MultiChoice">
            <xsd:sequence>
              <xsd:element name="Value" maxOccurs="unbounded" minOccurs="0" nillable="true">
                <xsd:simpleType>
                  <xsd:restriction base="dms:Choice">
                    <xsd:enumeration value="SDG"/>
                    <xsd:enumeration value="GPW"/>
                    <xsd:enumeration value="NCD"/>
                    <xsd:enumeration value="UNITAF"/>
                    <xsd:enumeration value="ODT"/>
                  </xsd:restriction>
                </xsd:simpleType>
              </xsd:element>
            </xsd:sequence>
          </xsd:extension>
        </xsd:complexContent>
      </xsd:complexType>
    </xsd:element>
    <xsd:element name="MediaLengthInSeconds" ma:index="33" nillable="true" ma:displayName="Length (seconds)" ma:internalName="MediaLengthInSeconds" ma:readOnly="true">
      <xsd:simpleType>
        <xsd:restriction base="dms:Unknown"/>
      </xsd:simpleType>
    </xsd:element>
    <xsd:element name="Attachement_x0020_1" ma:index="34" nillable="true" ma:displayName="Attachement 1" ma:format="Hyperlink" ma:internalName="Attachement_x0020_1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Attachement_x0020_2" ma:index="35" nillable="true" ma:displayName="Attachement 2" ma:format="Hyperlink" ma:internalName="Attachement_x0020_2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Id_x0020_nr_x002e_" ma:index="36" nillable="true" ma:displayName="Id nr." ma:format="Dropdown" ma:indexed="true" ma:internalName="Id_x0020_nr_x002e_" ma:percentage="FALSE">
      <xsd:simpleType>
        <xsd:restriction base="dms:Number"/>
      </xsd:simpleType>
    </xsd:element>
    <xsd:element name="lcf76f155ced4ddcb4097134ff3c332f" ma:index="38" nillable="true" ma:taxonomy="true" ma:internalName="lcf76f155ced4ddcb4097134ff3c332f" ma:taxonomyFieldName="MediaServiceImageTags" ma:displayName="Image Tags" ma:readOnly="false" ma:fieldId="{5cf76f15-5ced-4ddc-b409-7134ff3c332f}" ma:taxonomyMulti="true" ma:sspId="aa4eac88-8ae6-4a96-90c7-97bc93c844e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fb9792f-bacc-4884-9859-606e481a4fac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39" nillable="true" ma:displayName="Taxonomy Catch All Column" ma:hidden="true" ma:list="{1c697996-de5d-44e6-a324-3a68f9adffc1}" ma:internalName="TaxCatchAll" ma:showField="CatchAllData" ma:web="4fb9792f-bacc-4884-9859-606e481a4fa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Entitiy xmlns="8a764617-cad7-439c-951d-c1e69f437049" xsi:nil="true"/>
    <Project_x0020_Name xmlns="8a764617-cad7-439c-951d-c1e69f437049" xsi:nil="true"/>
    <Author0 xmlns="8a764617-cad7-439c-951d-c1e69f437049">
      <UserInfo>
        <DisplayName/>
        <AccountId xsi:nil="true"/>
        <AccountType/>
      </UserInfo>
    </Author0>
    <Product xmlns="8a764617-cad7-439c-951d-c1e69f437049" xsi:nil="true"/>
    <Web_x0020_page xmlns="8a764617-cad7-439c-951d-c1e69f437049">
      <Url xsi:nil="true"/>
      <Description xsi:nil="true"/>
    </Web_x0020_page>
    <Country xmlns="8a764617-cad7-439c-951d-c1e69f437049" xsi:nil="true"/>
    <Attachement_x0020_1 xmlns="8a764617-cad7-439c-951d-c1e69f437049">
      <Url xsi:nil="true"/>
      <Description xsi:nil="true"/>
    </Attachement_x0020_1>
    <Area xmlns="8a764617-cad7-439c-951d-c1e69f437049" xsi:nil="true"/>
    <Attachement_x0020_2 xmlns="8a764617-cad7-439c-951d-c1e69f437049">
      <Url xsi:nil="true"/>
      <Description xsi:nil="true"/>
    </Attachement_x0020_2>
    <Id_x0020_nr_x002e_ xmlns="8a764617-cad7-439c-951d-c1e69f437049" xsi:nil="true"/>
    <Disease xmlns="8a764617-cad7-439c-951d-c1e69f437049" xsi:nil="true"/>
    <Categories0 xmlns="8a764617-cad7-439c-951d-c1e69f437049" xsi:nil="true"/>
    <Comments xmlns="8a764617-cad7-439c-951d-c1e69f437049" xsi:nil="true"/>
    <Tags xmlns="8a764617-cad7-439c-951d-c1e69f437049" xsi:nil="true"/>
    <TaxCatchAll xmlns="4fb9792f-bacc-4884-9859-606e481a4fac" xsi:nil="true"/>
    <What xmlns="8a764617-cad7-439c-951d-c1e69f437049" xsi:nil="true"/>
    <_Flow_SignoffStatus xmlns="8a764617-cad7-439c-951d-c1e69f437049" xsi:nil="true"/>
    <lcf76f155ced4ddcb4097134ff3c332f xmlns="8a764617-cad7-439c-951d-c1e69f437049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691F6EE9-46BB-4EF2-A6CD-E3A0F0C9C77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a764617-cad7-439c-951d-c1e69f437049"/>
    <ds:schemaRef ds:uri="4fb9792f-bacc-4884-9859-606e481a4fa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B687DBAA-BFBE-46E2-AA9B-0FF3468E1CED}">
  <ds:schemaRefs>
    <ds:schemaRef ds:uri="http://schemas.microsoft.com/office/2006/documentManagement/types"/>
    <ds:schemaRef ds:uri="http://schemas.microsoft.com/office/2006/metadata/properties"/>
    <ds:schemaRef ds:uri="8a764617-cad7-439c-951d-c1e69f437049"/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4fb9792f-bacc-4884-9859-606e481a4fac"/>
    <ds:schemaRef ds:uri="http://www.w3.org/XML/1998/namespace"/>
    <ds:schemaRef ds:uri="http://purl.org/dc/elements/1.1/"/>
  </ds:schemaRefs>
</ds:datastoreItem>
</file>

<file path=customXml/itemProps3.xml><?xml version="1.0" encoding="utf-8"?>
<ds:datastoreItem xmlns:ds="http://schemas.openxmlformats.org/officeDocument/2006/customXml" ds:itemID="{50BBC339-37A0-45B0-8E8F-A4624FFB78CC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5460</TotalTime>
  <Words>17</Words>
  <Application>Microsoft Office PowerPoint</Application>
  <PresentationFormat>Widescreen</PresentationFormat>
  <Paragraphs>2</Paragraphs>
  <Slides>1</Slides>
  <Notes>1</Notes>
  <HiddenSlides>1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Office Theme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REKVE, Dag</dc:creator>
  <cp:lastModifiedBy>REKVE, Dag</cp:lastModifiedBy>
  <cp:revision>25</cp:revision>
  <dcterms:created xsi:type="dcterms:W3CDTF">2022-10-06T13:02:29Z</dcterms:created>
  <dcterms:modified xsi:type="dcterms:W3CDTF">2022-11-24T05:28:21Z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0x010100C04EB447FC438E44B973E256EE59CA2C</vt:lpwstr>
  </property>
</Properties>
</file>